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5"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4C1CB1-40FC-4A91-AE66-7B4FCA7A6A36}" v="14" dt="2024-10-30T10:15:49.589"/>
    <p1510:client id="{5A997FA1-F474-52ED-B49A-E282B94F4477}" v="6" dt="2024-10-30T10:24:49.9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0" autoAdjust="0"/>
    <p:restoredTop sz="94660"/>
  </p:normalViewPr>
  <p:slideViewPr>
    <p:cSldViewPr snapToGrid="0">
      <p:cViewPr varScale="1">
        <p:scale>
          <a:sx n="55" d="100"/>
          <a:sy n="55"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z Stuart" userId="S::kaz.stuart@cumberland.gov.uk::80902e56-2605-4e4b-840b-f055681f49e8" providerId="AD" clId="Web-{5A997FA1-F474-52ED-B49A-E282B94F4477}"/>
    <pc:docChg chg="modSld">
      <pc:chgData name="Kaz Stuart" userId="S::kaz.stuart@cumberland.gov.uk::80902e56-2605-4e4b-840b-f055681f49e8" providerId="AD" clId="Web-{5A997FA1-F474-52ED-B49A-E282B94F4477}" dt="2024-10-30T10:24:49.799" v="5" actId="20577"/>
      <pc:docMkLst>
        <pc:docMk/>
      </pc:docMkLst>
      <pc:sldChg chg="modSp">
        <pc:chgData name="Kaz Stuart" userId="S::kaz.stuart@cumberland.gov.uk::80902e56-2605-4e4b-840b-f055681f49e8" providerId="AD" clId="Web-{5A997FA1-F474-52ED-B49A-E282B94F4477}" dt="2024-10-30T10:24:49.799" v="5" actId="20577"/>
        <pc:sldMkLst>
          <pc:docMk/>
          <pc:sldMk cId="101954712" sldId="256"/>
        </pc:sldMkLst>
        <pc:spChg chg="mod">
          <ac:chgData name="Kaz Stuart" userId="S::kaz.stuart@cumberland.gov.uk::80902e56-2605-4e4b-840b-f055681f49e8" providerId="AD" clId="Web-{5A997FA1-F474-52ED-B49A-E282B94F4477}" dt="2024-10-30T10:24:49.799" v="5" actId="20577"/>
          <ac:spMkLst>
            <pc:docMk/>
            <pc:sldMk cId="101954712" sldId="256"/>
            <ac:spMk id="2" creationId="{A051E3EB-029A-C4EB-A52C-D6E14E5D2FB5}"/>
          </ac:spMkLst>
        </pc:spChg>
      </pc:sldChg>
    </pc:docChg>
  </pc:docChgLst>
  <pc:docChgLst>
    <pc:chgData name="Kaz Stuart" userId="80902e56-2605-4e4b-840b-f055681f49e8" providerId="ADAL" clId="{164C1CB1-40FC-4A91-AE66-7B4FCA7A6A36}"/>
    <pc:docChg chg="undo custSel addSld modSld">
      <pc:chgData name="Kaz Stuart" userId="80902e56-2605-4e4b-840b-f055681f49e8" providerId="ADAL" clId="{164C1CB1-40FC-4A91-AE66-7B4FCA7A6A36}" dt="2024-10-30T10:19:00.384" v="4753" actId="20577"/>
      <pc:docMkLst>
        <pc:docMk/>
      </pc:docMkLst>
      <pc:sldChg chg="addSp modSp mod">
        <pc:chgData name="Kaz Stuart" userId="80902e56-2605-4e4b-840b-f055681f49e8" providerId="ADAL" clId="{164C1CB1-40FC-4A91-AE66-7B4FCA7A6A36}" dt="2024-10-30T09:51:31.014" v="525"/>
        <pc:sldMkLst>
          <pc:docMk/>
          <pc:sldMk cId="3402280800" sldId="257"/>
        </pc:sldMkLst>
        <pc:spChg chg="mod">
          <ac:chgData name="Kaz Stuart" userId="80902e56-2605-4e4b-840b-f055681f49e8" providerId="ADAL" clId="{164C1CB1-40FC-4A91-AE66-7B4FCA7A6A36}" dt="2024-10-30T09:49:47.744" v="38" actId="20577"/>
          <ac:spMkLst>
            <pc:docMk/>
            <pc:sldMk cId="3402280800" sldId="257"/>
            <ac:spMk id="2" creationId="{97AF034A-BE09-2873-6B37-4B255197096E}"/>
          </ac:spMkLst>
        </pc:spChg>
        <pc:spChg chg="mod">
          <ac:chgData name="Kaz Stuart" userId="80902e56-2605-4e4b-840b-f055681f49e8" providerId="ADAL" clId="{164C1CB1-40FC-4A91-AE66-7B4FCA7A6A36}" dt="2024-10-30T09:51:24.242" v="523" actId="1076"/>
          <ac:spMkLst>
            <pc:docMk/>
            <pc:sldMk cId="3402280800" sldId="257"/>
            <ac:spMk id="3" creationId="{92C8F5C7-861D-0372-6DAF-8FA598984D28}"/>
          </ac:spMkLst>
        </pc:spChg>
        <pc:spChg chg="add mod">
          <ac:chgData name="Kaz Stuart" userId="80902e56-2605-4e4b-840b-f055681f49e8" providerId="ADAL" clId="{164C1CB1-40FC-4A91-AE66-7B4FCA7A6A36}" dt="2024-10-30T09:51:31.014" v="525"/>
          <ac:spMkLst>
            <pc:docMk/>
            <pc:sldMk cId="3402280800" sldId="257"/>
            <ac:spMk id="5" creationId="{56FD2460-0CFC-CE6C-08D5-F4C6B54DFD59}"/>
          </ac:spMkLst>
        </pc:spChg>
      </pc:sldChg>
      <pc:sldChg chg="addSp delSp modSp new mod">
        <pc:chgData name="Kaz Stuart" userId="80902e56-2605-4e4b-840b-f055681f49e8" providerId="ADAL" clId="{164C1CB1-40FC-4A91-AE66-7B4FCA7A6A36}" dt="2024-10-30T09:55:33.033" v="1281" actId="1076"/>
        <pc:sldMkLst>
          <pc:docMk/>
          <pc:sldMk cId="1998718053" sldId="258"/>
        </pc:sldMkLst>
        <pc:spChg chg="mod">
          <ac:chgData name="Kaz Stuart" userId="80902e56-2605-4e4b-840b-f055681f49e8" providerId="ADAL" clId="{164C1CB1-40FC-4A91-AE66-7B4FCA7A6A36}" dt="2024-10-30T09:52:23.565" v="595" actId="20577"/>
          <ac:spMkLst>
            <pc:docMk/>
            <pc:sldMk cId="1998718053" sldId="258"/>
            <ac:spMk id="2" creationId="{800E88A3-6D13-38AE-0F7E-119CE2DC2269}"/>
          </ac:spMkLst>
        </pc:spChg>
        <pc:spChg chg="add del mod">
          <ac:chgData name="Kaz Stuart" userId="80902e56-2605-4e4b-840b-f055681f49e8" providerId="ADAL" clId="{164C1CB1-40FC-4A91-AE66-7B4FCA7A6A36}" dt="2024-10-30T09:55:33.033" v="1281" actId="1076"/>
          <ac:spMkLst>
            <pc:docMk/>
            <pc:sldMk cId="1998718053" sldId="258"/>
            <ac:spMk id="3" creationId="{6E862007-032D-5518-8BA4-F3F897C5BDF1}"/>
          </ac:spMkLst>
        </pc:spChg>
        <pc:graphicFrameChg chg="add mod">
          <ac:chgData name="Kaz Stuart" userId="80902e56-2605-4e4b-840b-f055681f49e8" providerId="ADAL" clId="{164C1CB1-40FC-4A91-AE66-7B4FCA7A6A36}" dt="2024-10-30T09:52:15.446" v="562" actId="1076"/>
          <ac:graphicFrameMkLst>
            <pc:docMk/>
            <pc:sldMk cId="1998718053" sldId="258"/>
            <ac:graphicFrameMk id="5" creationId="{43AA5EB7-86A4-0F48-DDC6-F50200FD938E}"/>
          </ac:graphicFrameMkLst>
        </pc:graphicFrameChg>
        <pc:picChg chg="add mod">
          <ac:chgData name="Kaz Stuart" userId="80902e56-2605-4e4b-840b-f055681f49e8" providerId="ADAL" clId="{164C1CB1-40FC-4A91-AE66-7B4FCA7A6A36}" dt="2024-10-30T09:51:38.771" v="527"/>
          <ac:picMkLst>
            <pc:docMk/>
            <pc:sldMk cId="1998718053" sldId="258"/>
            <ac:picMk id="4" creationId="{DBE9D4DE-F458-F939-47A0-B6ADFCFFD3BF}"/>
          </ac:picMkLst>
        </pc:picChg>
      </pc:sldChg>
      <pc:sldChg chg="addSp delSp modSp add mod">
        <pc:chgData name="Kaz Stuart" userId="80902e56-2605-4e4b-840b-f055681f49e8" providerId="ADAL" clId="{164C1CB1-40FC-4A91-AE66-7B4FCA7A6A36}" dt="2024-10-30T09:58:41.309" v="2050" actId="20577"/>
        <pc:sldMkLst>
          <pc:docMk/>
          <pc:sldMk cId="1367895116" sldId="259"/>
        </pc:sldMkLst>
        <pc:spChg chg="del">
          <ac:chgData name="Kaz Stuart" userId="80902e56-2605-4e4b-840b-f055681f49e8" providerId="ADAL" clId="{164C1CB1-40FC-4A91-AE66-7B4FCA7A6A36}" dt="2024-10-30T09:54:26.856" v="1168" actId="478"/>
          <ac:spMkLst>
            <pc:docMk/>
            <pc:sldMk cId="1367895116" sldId="259"/>
            <ac:spMk id="2" creationId="{5C7E7BA6-77A6-CEB7-A5C5-BAB7AFFC16CA}"/>
          </ac:spMkLst>
        </pc:spChg>
        <pc:spChg chg="mod">
          <ac:chgData name="Kaz Stuart" userId="80902e56-2605-4e4b-840b-f055681f49e8" providerId="ADAL" clId="{164C1CB1-40FC-4A91-AE66-7B4FCA7A6A36}" dt="2024-10-30T09:58:41.309" v="2050" actId="20577"/>
          <ac:spMkLst>
            <pc:docMk/>
            <pc:sldMk cId="1367895116" sldId="259"/>
            <ac:spMk id="3" creationId="{FBB2BF0C-D6CC-18AA-EA78-949B1A54E2FE}"/>
          </ac:spMkLst>
        </pc:spChg>
        <pc:spChg chg="add del mod">
          <ac:chgData name="Kaz Stuart" userId="80902e56-2605-4e4b-840b-f055681f49e8" providerId="ADAL" clId="{164C1CB1-40FC-4A91-AE66-7B4FCA7A6A36}" dt="2024-10-30T09:54:29.481" v="1169" actId="478"/>
          <ac:spMkLst>
            <pc:docMk/>
            <pc:sldMk cId="1367895116" sldId="259"/>
            <ac:spMk id="6" creationId="{77F1C4AA-96DA-77EE-FC32-32CA5EE006F6}"/>
          </ac:spMkLst>
        </pc:spChg>
      </pc:sldChg>
      <pc:sldChg chg="modSp add mod">
        <pc:chgData name="Kaz Stuart" userId="80902e56-2605-4e4b-840b-f055681f49e8" providerId="ADAL" clId="{164C1CB1-40FC-4A91-AE66-7B4FCA7A6A36}" dt="2024-10-30T10:01:47.160" v="2904" actId="20577"/>
        <pc:sldMkLst>
          <pc:docMk/>
          <pc:sldMk cId="3744397784" sldId="260"/>
        </pc:sldMkLst>
        <pc:spChg chg="mod">
          <ac:chgData name="Kaz Stuart" userId="80902e56-2605-4e4b-840b-f055681f49e8" providerId="ADAL" clId="{164C1CB1-40FC-4A91-AE66-7B4FCA7A6A36}" dt="2024-10-30T10:01:47.160" v="2904" actId="20577"/>
          <ac:spMkLst>
            <pc:docMk/>
            <pc:sldMk cId="3744397784" sldId="260"/>
            <ac:spMk id="3" creationId="{64CD28AC-966D-6707-2B6D-29B0A6311340}"/>
          </ac:spMkLst>
        </pc:spChg>
      </pc:sldChg>
      <pc:sldChg chg="modSp add mod">
        <pc:chgData name="Kaz Stuart" userId="80902e56-2605-4e4b-840b-f055681f49e8" providerId="ADAL" clId="{164C1CB1-40FC-4A91-AE66-7B4FCA7A6A36}" dt="2024-10-30T10:05:36.517" v="3520" actId="20577"/>
        <pc:sldMkLst>
          <pc:docMk/>
          <pc:sldMk cId="395092182" sldId="261"/>
        </pc:sldMkLst>
        <pc:spChg chg="mod">
          <ac:chgData name="Kaz Stuart" userId="80902e56-2605-4e4b-840b-f055681f49e8" providerId="ADAL" clId="{164C1CB1-40FC-4A91-AE66-7B4FCA7A6A36}" dt="2024-10-30T10:05:36.517" v="3520" actId="20577"/>
          <ac:spMkLst>
            <pc:docMk/>
            <pc:sldMk cId="395092182" sldId="261"/>
            <ac:spMk id="3" creationId="{A394D0B0-4808-A4F8-BB20-DF36A55A97BB}"/>
          </ac:spMkLst>
        </pc:spChg>
      </pc:sldChg>
      <pc:sldChg chg="addSp modSp add mod chgLayout">
        <pc:chgData name="Kaz Stuart" userId="80902e56-2605-4e4b-840b-f055681f49e8" providerId="ADAL" clId="{164C1CB1-40FC-4A91-AE66-7B4FCA7A6A36}" dt="2024-10-30T10:07:18.554" v="3688" actId="14100"/>
        <pc:sldMkLst>
          <pc:docMk/>
          <pc:sldMk cId="1635176897" sldId="262"/>
        </pc:sldMkLst>
        <pc:spChg chg="add mod ord">
          <ac:chgData name="Kaz Stuart" userId="80902e56-2605-4e4b-840b-f055681f49e8" providerId="ADAL" clId="{164C1CB1-40FC-4A91-AE66-7B4FCA7A6A36}" dt="2024-10-30T10:06:16.257" v="3580" actId="20577"/>
          <ac:spMkLst>
            <pc:docMk/>
            <pc:sldMk cId="1635176897" sldId="262"/>
            <ac:spMk id="2" creationId="{0043C011-48E4-BCEF-1EE4-921991EC3D99}"/>
          </ac:spMkLst>
        </pc:spChg>
        <pc:spChg chg="mod ord">
          <ac:chgData name="Kaz Stuart" userId="80902e56-2605-4e4b-840b-f055681f49e8" providerId="ADAL" clId="{164C1CB1-40FC-4A91-AE66-7B4FCA7A6A36}" dt="2024-10-30T10:07:18.554" v="3688" actId="14100"/>
          <ac:spMkLst>
            <pc:docMk/>
            <pc:sldMk cId="1635176897" sldId="262"/>
            <ac:spMk id="3" creationId="{AC7CA52D-57E2-7390-B2BE-C3B3DCCDF438}"/>
          </ac:spMkLst>
        </pc:spChg>
        <pc:graphicFrameChg chg="add mod modGraphic">
          <ac:chgData name="Kaz Stuart" userId="80902e56-2605-4e4b-840b-f055681f49e8" providerId="ADAL" clId="{164C1CB1-40FC-4A91-AE66-7B4FCA7A6A36}" dt="2024-10-30T10:07:14.852" v="3687" actId="14100"/>
          <ac:graphicFrameMkLst>
            <pc:docMk/>
            <pc:sldMk cId="1635176897" sldId="262"/>
            <ac:graphicFrameMk id="5" creationId="{B8AD3363-222B-DF6A-C9C0-9A6B654F9045}"/>
          </ac:graphicFrameMkLst>
        </pc:graphicFrameChg>
      </pc:sldChg>
      <pc:sldChg chg="modSp add mod">
        <pc:chgData name="Kaz Stuart" userId="80902e56-2605-4e4b-840b-f055681f49e8" providerId="ADAL" clId="{164C1CB1-40FC-4A91-AE66-7B4FCA7A6A36}" dt="2024-10-30T10:09:12.454" v="3751" actId="1076"/>
        <pc:sldMkLst>
          <pc:docMk/>
          <pc:sldMk cId="611363807" sldId="263"/>
        </pc:sldMkLst>
        <pc:spChg chg="mod">
          <ac:chgData name="Kaz Stuart" userId="80902e56-2605-4e4b-840b-f055681f49e8" providerId="ADAL" clId="{164C1CB1-40FC-4A91-AE66-7B4FCA7A6A36}" dt="2024-10-30T10:08:44.496" v="3745" actId="1076"/>
          <ac:spMkLst>
            <pc:docMk/>
            <pc:sldMk cId="611363807" sldId="263"/>
            <ac:spMk id="2" creationId="{6B7F49DF-589D-345F-3219-9B67CED18F85}"/>
          </ac:spMkLst>
        </pc:spChg>
        <pc:spChg chg="mod">
          <ac:chgData name="Kaz Stuart" userId="80902e56-2605-4e4b-840b-f055681f49e8" providerId="ADAL" clId="{164C1CB1-40FC-4A91-AE66-7B4FCA7A6A36}" dt="2024-10-30T10:08:12.651" v="3733" actId="1076"/>
          <ac:spMkLst>
            <pc:docMk/>
            <pc:sldMk cId="611363807" sldId="263"/>
            <ac:spMk id="3" creationId="{C8B6884F-A3D6-57C3-4020-398B94C7BBE0}"/>
          </ac:spMkLst>
        </pc:spChg>
        <pc:graphicFrameChg chg="mod modGraphic">
          <ac:chgData name="Kaz Stuart" userId="80902e56-2605-4e4b-840b-f055681f49e8" providerId="ADAL" clId="{164C1CB1-40FC-4A91-AE66-7B4FCA7A6A36}" dt="2024-10-30T10:09:12.454" v="3751" actId="1076"/>
          <ac:graphicFrameMkLst>
            <pc:docMk/>
            <pc:sldMk cId="611363807" sldId="263"/>
            <ac:graphicFrameMk id="5" creationId="{46C965EA-5E59-0BEC-B28A-90EFB3A2EFFE}"/>
          </ac:graphicFrameMkLst>
        </pc:graphicFrameChg>
      </pc:sldChg>
      <pc:sldChg chg="addSp delSp modSp add mod">
        <pc:chgData name="Kaz Stuart" userId="80902e56-2605-4e4b-840b-f055681f49e8" providerId="ADAL" clId="{164C1CB1-40FC-4A91-AE66-7B4FCA7A6A36}" dt="2024-10-30T10:19:00.384" v="4753" actId="20577"/>
        <pc:sldMkLst>
          <pc:docMk/>
          <pc:sldMk cId="727291849" sldId="264"/>
        </pc:sldMkLst>
        <pc:spChg chg="mod">
          <ac:chgData name="Kaz Stuart" userId="80902e56-2605-4e4b-840b-f055681f49e8" providerId="ADAL" clId="{164C1CB1-40FC-4A91-AE66-7B4FCA7A6A36}" dt="2024-10-30T10:10:16.429" v="3765" actId="20577"/>
          <ac:spMkLst>
            <pc:docMk/>
            <pc:sldMk cId="727291849" sldId="264"/>
            <ac:spMk id="2" creationId="{84E50124-76C2-DFB6-EDD3-C4984808EBE2}"/>
          </ac:spMkLst>
        </pc:spChg>
        <pc:spChg chg="del">
          <ac:chgData name="Kaz Stuart" userId="80902e56-2605-4e4b-840b-f055681f49e8" providerId="ADAL" clId="{164C1CB1-40FC-4A91-AE66-7B4FCA7A6A36}" dt="2024-10-30T10:10:07.738" v="3753" actId="478"/>
          <ac:spMkLst>
            <pc:docMk/>
            <pc:sldMk cId="727291849" sldId="264"/>
            <ac:spMk id="3" creationId="{DA39B1A5-DE22-FFC6-C6D6-D6E763286909}"/>
          </ac:spMkLst>
        </pc:spChg>
        <pc:spChg chg="add mod">
          <ac:chgData name="Kaz Stuart" userId="80902e56-2605-4e4b-840b-f055681f49e8" providerId="ADAL" clId="{164C1CB1-40FC-4A91-AE66-7B4FCA7A6A36}" dt="2024-10-30T10:19:00.384" v="4753" actId="20577"/>
          <ac:spMkLst>
            <pc:docMk/>
            <pc:sldMk cId="727291849" sldId="264"/>
            <ac:spMk id="7" creationId="{695B3051-AB62-638A-17B6-38C76C14BFE7}"/>
          </ac:spMkLst>
        </pc:spChg>
        <pc:graphicFrameChg chg="del">
          <ac:chgData name="Kaz Stuart" userId="80902e56-2605-4e4b-840b-f055681f49e8" providerId="ADAL" clId="{164C1CB1-40FC-4A91-AE66-7B4FCA7A6A36}" dt="2024-10-30T10:10:09.403" v="3754" actId="478"/>
          <ac:graphicFrameMkLst>
            <pc:docMk/>
            <pc:sldMk cId="727291849" sldId="264"/>
            <ac:graphicFrameMk id="5" creationId="{33D081AA-2990-E6E1-7CD2-9C96D1F67495}"/>
          </ac:graphicFrameMkLst>
        </pc:graphicFrameChg>
      </pc:sldChg>
      <pc:sldChg chg="addSp delSp modSp add mod">
        <pc:chgData name="Kaz Stuart" userId="80902e56-2605-4e4b-840b-f055681f49e8" providerId="ADAL" clId="{164C1CB1-40FC-4A91-AE66-7B4FCA7A6A36}" dt="2024-10-30T10:18:51.933" v="4744" actId="20577"/>
        <pc:sldMkLst>
          <pc:docMk/>
          <pc:sldMk cId="1679906335" sldId="265"/>
        </pc:sldMkLst>
        <pc:spChg chg="mod">
          <ac:chgData name="Kaz Stuart" userId="80902e56-2605-4e4b-840b-f055681f49e8" providerId="ADAL" clId="{164C1CB1-40FC-4A91-AE66-7B4FCA7A6A36}" dt="2024-10-30T10:16:34.940" v="4322" actId="1076"/>
          <ac:spMkLst>
            <pc:docMk/>
            <pc:sldMk cId="1679906335" sldId="265"/>
            <ac:spMk id="2" creationId="{C13C8D92-AB74-F47E-88B9-A7DB4A1E5DD4}"/>
          </ac:spMkLst>
        </pc:spChg>
        <pc:spChg chg="mod">
          <ac:chgData name="Kaz Stuart" userId="80902e56-2605-4e4b-840b-f055681f49e8" providerId="ADAL" clId="{164C1CB1-40FC-4A91-AE66-7B4FCA7A6A36}" dt="2024-10-30T10:18:51.933" v="4744" actId="20577"/>
          <ac:spMkLst>
            <pc:docMk/>
            <pc:sldMk cId="1679906335" sldId="265"/>
            <ac:spMk id="3" creationId="{8BC2DAD6-E180-7C90-4004-32ED032C4A52}"/>
          </ac:spMkLst>
        </pc:spChg>
        <pc:graphicFrameChg chg="del">
          <ac:chgData name="Kaz Stuart" userId="80902e56-2605-4e4b-840b-f055681f49e8" providerId="ADAL" clId="{164C1CB1-40FC-4A91-AE66-7B4FCA7A6A36}" dt="2024-10-30T10:16:26.973" v="4320" actId="478"/>
          <ac:graphicFrameMkLst>
            <pc:docMk/>
            <pc:sldMk cId="1679906335" sldId="265"/>
            <ac:graphicFrameMk id="5" creationId="{F0D10138-5BDA-EE9E-2558-5152B9290C0C}"/>
          </ac:graphicFrameMkLst>
        </pc:graphicFrameChg>
        <pc:picChg chg="add mod">
          <ac:chgData name="Kaz Stuart" userId="80902e56-2605-4e4b-840b-f055681f49e8" providerId="ADAL" clId="{164C1CB1-40FC-4A91-AE66-7B4FCA7A6A36}" dt="2024-10-30T10:16:39.846" v="4324" actId="1076"/>
          <ac:picMkLst>
            <pc:docMk/>
            <pc:sldMk cId="1679906335" sldId="265"/>
            <ac:picMk id="7" creationId="{BB35C79E-2105-3744-8176-1AC33E83B62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E75B-4AD0-4937-1158-CF548A919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B03782-02C9-7346-2219-B1B89183FB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857135-9EA8-E68D-79F3-C7FD9A3584FC}"/>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150A45E3-9D2B-37F1-5BF8-502C518E9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CA5A8-5BC4-B5E5-1F2E-70F3D917D87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86941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0C7-2BFE-2C09-94DA-70BCBCD133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55769-F9D4-137D-B125-3B2EB35C19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DF94B9-E152-8449-8D56-74279D0B3262}"/>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1DEC4389-8FB7-7A9B-E067-7584870A9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C4298-4FD3-1FB8-4C77-D2D9F248AD3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5627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5F1F9-1A47-6FA3-7C84-CE0BE32B82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7DDFED-5BD9-768A-3DE1-9970C33F3F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08CF0-60D1-0B86-B711-272F0385C7F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35CBDD0F-8161-454A-49C8-AE2A734FB4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BDB82-BD52-9201-DAC8-55A991441D5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96918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BD53-28D5-A652-82E0-4523EA026B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0C538C-555A-CFF5-1E2F-164FDD2CC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EF3E91-3830-2225-797D-A6743C6E211F}"/>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D2DC6578-05D0-82F2-61EC-16A4159EB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8E93F-9364-3126-C90D-EFD2BB96A9A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0242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7058-F0D3-05AE-B33A-02CA9F470B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6D60B-56BF-CD93-4969-AC52B129C9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9940D-8349-025B-E9F6-91C5DABB20EB}"/>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28ABFAE2-AEB8-D3D6-D9F7-9B9B91C3A5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A55E0-0735-8544-2A9E-691134179127}"/>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4273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C438-07B9-68CE-86C7-00CEF45BCF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0AA943-6C5C-5043-FBE5-B3C9694AD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0C73618-F443-826C-CDA7-D4BC63794F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F67324-D002-A8A8-C52D-8FA7FD1F2687}"/>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D0C4984B-47DE-20C6-39C6-86F0C4A57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FE261-A481-6B28-BB13-C2F720229558}"/>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773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FD93-043D-5BA5-AE09-0BA37F423E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B9EB5C-E18D-11AF-5109-7AB0B383E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583CE-2A86-0178-D1B1-10DE42B9F5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70956CA-DDB2-EF40-5B4C-FF9CFA9E9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72C7D6-69C1-7C13-DA7A-0E5FB80FDC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6589EA-2794-782B-0B98-244FB431DF20}"/>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8" name="Footer Placeholder 7">
            <a:extLst>
              <a:ext uri="{FF2B5EF4-FFF2-40B4-BE49-F238E27FC236}">
                <a16:creationId xmlns:a16="http://schemas.microsoft.com/office/drawing/2014/main" id="{00CB908E-342E-F706-4B8E-ED8F6514B1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56FE96-8A1D-A85A-4C94-2D8FC9A524A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09074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EC47-164F-649C-A247-A54B6E33D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0B755A-A6A2-8C95-3B31-8FB062FCC0F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4" name="Footer Placeholder 3">
            <a:extLst>
              <a:ext uri="{FF2B5EF4-FFF2-40B4-BE49-F238E27FC236}">
                <a16:creationId xmlns:a16="http://schemas.microsoft.com/office/drawing/2014/main" id="{1E2DEA88-76AF-CDF1-67C2-B73D2BA7CC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B6DBD-FB81-F33D-E03A-A88560A70A6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6103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03B11-3B0A-5A49-ECD8-5E2026A6B2E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3" name="Footer Placeholder 2">
            <a:extLst>
              <a:ext uri="{FF2B5EF4-FFF2-40B4-BE49-F238E27FC236}">
                <a16:creationId xmlns:a16="http://schemas.microsoft.com/office/drawing/2014/main" id="{4D063EC5-74EE-40B0-EBB9-ED179354DB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299B70-A152-9E66-BFB4-070485491EE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559485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A9EC-E03A-A4FE-34B3-A234930AB8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FC6E10-390C-D0B9-547B-F4AC9A52F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3F70A9-9D38-1FBB-AFD0-33B5D6A9A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D725D-FCA1-986A-804D-9D65495B5F1E}"/>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7B5D10AF-326B-D20A-A194-09229A9CD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6D83F-E5B4-9FEB-CAE9-9182996AADB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32171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5BA6-D75D-244A-A043-80AF3DFA82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089B4-A744-F7FF-3FBB-56AA5EC2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9AD0A-2781-997A-235F-8E4438E0F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6ADC9-8EBE-346E-8B14-EBC36F650F08}"/>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ACCE2842-9DFD-15D6-BB41-A06F3302DC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F47C5-D2FF-D57F-2BB2-A272AE17EA4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345784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BAB43-74C3-F3CA-92D2-6847EBB2F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0B0DD3-5C10-FBA6-EC6F-F7742D892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283D8-4C1D-6268-7D19-8486BE8EF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C7DC0625-B9A2-50BF-657B-6C5AC309C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03B74EB-0FC5-3A63-FE9A-73C1AD9188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1FB9BA-CB0F-441F-8481-ADF63AB817FA}" type="slidenum">
              <a:rPr lang="en-GB" smtClean="0"/>
              <a:t>‹#›</a:t>
            </a:fld>
            <a:endParaRPr lang="en-GB"/>
          </a:p>
        </p:txBody>
      </p:sp>
    </p:spTree>
    <p:extLst>
      <p:ext uri="{BB962C8B-B14F-4D97-AF65-F5344CB8AC3E}">
        <p14:creationId xmlns:p14="http://schemas.microsoft.com/office/powerpoint/2010/main" val="1478293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HDRC@cumberland.gov.uk"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E3EB-029A-C4EB-A52C-D6E14E5D2FB5}"/>
              </a:ext>
            </a:extLst>
          </p:cNvPr>
          <p:cNvSpPr>
            <a:spLocks noGrp="1"/>
          </p:cNvSpPr>
          <p:nvPr>
            <p:ph type="ctrTitle"/>
          </p:nvPr>
        </p:nvSpPr>
        <p:spPr>
          <a:xfrm>
            <a:off x="1524000" y="1591407"/>
            <a:ext cx="9144000" cy="2387600"/>
          </a:xfrm>
        </p:spPr>
        <p:txBody>
          <a:bodyPr>
            <a:normAutofit fontScale="90000"/>
          </a:bodyPr>
          <a:lstStyle/>
          <a:p>
            <a:r>
              <a:rPr lang="en-GB" dirty="0"/>
              <a:t>How to complete the Stage 1 Evidence Gathering Registration Form</a:t>
            </a:r>
          </a:p>
        </p:txBody>
      </p:sp>
      <p:sp>
        <p:nvSpPr>
          <p:cNvPr id="3" name="Subtitle 2">
            <a:extLst>
              <a:ext uri="{FF2B5EF4-FFF2-40B4-BE49-F238E27FC236}">
                <a16:creationId xmlns:a16="http://schemas.microsoft.com/office/drawing/2014/main" id="{13409F30-4D84-1A2C-603B-9669991E06E4}"/>
              </a:ext>
            </a:extLst>
          </p:cNvPr>
          <p:cNvSpPr>
            <a:spLocks noGrp="1"/>
          </p:cNvSpPr>
          <p:nvPr>
            <p:ph type="subTitle" idx="1"/>
          </p:nvPr>
        </p:nvSpPr>
        <p:spPr>
          <a:xfrm>
            <a:off x="1524000" y="4448908"/>
            <a:ext cx="9144000" cy="808892"/>
          </a:xfrm>
        </p:spPr>
        <p:txBody>
          <a:bodyPr/>
          <a:lstStyle/>
          <a:p>
            <a:r>
              <a:rPr lang="en-GB" dirty="0"/>
              <a:t>Gathering Evidence Safely: Cumberland Councils’ Research Governance Framework</a:t>
            </a:r>
          </a:p>
        </p:txBody>
      </p:sp>
      <p:pic>
        <p:nvPicPr>
          <p:cNvPr id="1026" name="Picture 2">
            <a:extLst>
              <a:ext uri="{FF2B5EF4-FFF2-40B4-BE49-F238E27FC236}">
                <a16:creationId xmlns:a16="http://schemas.microsoft.com/office/drawing/2014/main" id="{7BABD249-3F50-B119-87CA-9CC43EE8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lose-up of a sign&#10;&#10;Description automatically generated">
            <a:extLst>
              <a:ext uri="{FF2B5EF4-FFF2-40B4-BE49-F238E27FC236}">
                <a16:creationId xmlns:a16="http://schemas.microsoft.com/office/drawing/2014/main" id="{2EC8F477-F172-012F-5F93-FF8F408C2D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8515" y="357187"/>
            <a:ext cx="74104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74C67-50BF-D192-E3A1-EFB418AD6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E50124-76C2-DFB6-EDD3-C4984808EBE2}"/>
              </a:ext>
            </a:extLst>
          </p:cNvPr>
          <p:cNvSpPr>
            <a:spLocks noGrp="1"/>
          </p:cNvSpPr>
          <p:nvPr>
            <p:ph type="title"/>
          </p:nvPr>
        </p:nvSpPr>
        <p:spPr>
          <a:xfrm>
            <a:off x="838200" y="345832"/>
            <a:ext cx="10515600" cy="1325563"/>
          </a:xfrm>
        </p:spPr>
        <p:txBody>
          <a:bodyPr/>
          <a:lstStyle/>
          <a:p>
            <a:r>
              <a:rPr lang="en-GB" dirty="0"/>
              <a:t>Next steps</a:t>
            </a:r>
          </a:p>
        </p:txBody>
      </p:sp>
      <p:pic>
        <p:nvPicPr>
          <p:cNvPr id="4" name="Picture 2">
            <a:extLst>
              <a:ext uri="{FF2B5EF4-FFF2-40B4-BE49-F238E27FC236}">
                <a16:creationId xmlns:a16="http://schemas.microsoft.com/office/drawing/2014/main" id="{46B5A5B9-8274-5169-CA5C-D755A583E5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a:extLst>
              <a:ext uri="{FF2B5EF4-FFF2-40B4-BE49-F238E27FC236}">
                <a16:creationId xmlns:a16="http://schemas.microsoft.com/office/drawing/2014/main" id="{695B3051-AB62-638A-17B6-38C76C14BFE7}"/>
              </a:ext>
            </a:extLst>
          </p:cNvPr>
          <p:cNvSpPr>
            <a:spLocks noGrp="1"/>
          </p:cNvSpPr>
          <p:nvPr>
            <p:ph idx="1"/>
          </p:nvPr>
        </p:nvSpPr>
        <p:spPr/>
        <p:txBody>
          <a:bodyPr>
            <a:normAutofit/>
          </a:bodyPr>
          <a:lstStyle/>
          <a:p>
            <a:r>
              <a:rPr lang="en-GB" sz="2400" b="1" i="0" dirty="0">
                <a:solidFill>
                  <a:srgbClr val="000000"/>
                </a:solidFill>
                <a:effectLst/>
                <a:latin typeface="Arial" panose="020B0604020202020204" pitchFamily="34" charset="0"/>
                <a:cs typeface="Arial" panose="020B0604020202020204" pitchFamily="34" charset="0"/>
              </a:rPr>
              <a:t>Save and submit this form to the HDRC: </a:t>
            </a:r>
            <a:r>
              <a:rPr lang="en-GB" sz="2400" b="1" i="0" u="sng" strike="noStrike" dirty="0">
                <a:solidFill>
                  <a:srgbClr val="467886"/>
                </a:solidFill>
                <a:effectLst/>
                <a:latin typeface="Arial" panose="020B0604020202020204" pitchFamily="34" charset="0"/>
                <a:cs typeface="Arial" panose="020B0604020202020204" pitchFamily="34" charset="0"/>
                <a:hlinkClick r:id="rId3"/>
              </a:rPr>
              <a:t>HDRC@cumberland.gov.uk</a:t>
            </a:r>
            <a:r>
              <a:rPr lang="en-GB" sz="2400" b="0" i="0" dirty="0">
                <a:solidFill>
                  <a:srgbClr val="000000"/>
                </a:solidFill>
                <a:effectLst/>
                <a:latin typeface="Arial" panose="020B0604020202020204" pitchFamily="34" charset="0"/>
                <a:cs typeface="Arial" panose="020B0604020202020204" pitchFamily="34" charset="0"/>
              </a:rPr>
              <a:t> </a:t>
            </a:r>
          </a:p>
          <a:p>
            <a:endParaRPr lang="en-GB" sz="2400" b="0" i="0" dirty="0">
              <a:solidFill>
                <a:srgbClr val="000000"/>
              </a:solidFill>
              <a:effectLst/>
              <a:latin typeface="Arial" panose="020B0604020202020204" pitchFamily="34" charset="0"/>
              <a:cs typeface="Arial" panose="020B0604020202020204" pitchFamily="34" charset="0"/>
            </a:endParaRPr>
          </a:p>
          <a:p>
            <a:r>
              <a:rPr lang="en-GB" sz="2400" dirty="0">
                <a:solidFill>
                  <a:srgbClr val="000000"/>
                </a:solidFill>
                <a:latin typeface="Arial" panose="020B0604020202020204" pitchFamily="34" charset="0"/>
                <a:cs typeface="Arial" panose="020B0604020202020204" pitchFamily="34" charset="0"/>
              </a:rPr>
              <a:t>The team will review your form and get back to you within two weeks to advise whether you can progress with your research (stage 4) or whether you need to do more planning (stage 2 or 3). </a:t>
            </a:r>
          </a:p>
          <a:p>
            <a:r>
              <a:rPr lang="en-GB" sz="2400" dirty="0">
                <a:solidFill>
                  <a:srgbClr val="000000"/>
                </a:solidFill>
                <a:latin typeface="Arial" panose="020B0604020202020204" pitchFamily="34" charset="0"/>
                <a:cs typeface="Arial" panose="020B0604020202020204" pitchFamily="34" charset="0"/>
              </a:rPr>
              <a:t>The HDRC team will also share with you any contacts in the Council conducting similar pieces of work, connections with experts in our academic institutions who may be able to help, and knowledge of any similar bodies of research evidence.</a:t>
            </a:r>
            <a:endParaRPr lang="en-GB"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7291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F034A-BE09-2873-6B37-4B255197096E}"/>
              </a:ext>
            </a:extLst>
          </p:cNvPr>
          <p:cNvSpPr>
            <a:spLocks noGrp="1"/>
          </p:cNvSpPr>
          <p:nvPr>
            <p:ph type="title"/>
          </p:nvPr>
        </p:nvSpPr>
        <p:spPr/>
        <p:txBody>
          <a:bodyPr/>
          <a:lstStyle/>
          <a:p>
            <a:r>
              <a:rPr lang="en-GB" dirty="0"/>
              <a:t>What is this form for?</a:t>
            </a:r>
          </a:p>
        </p:txBody>
      </p:sp>
      <p:sp>
        <p:nvSpPr>
          <p:cNvPr id="3" name="Content Placeholder 2">
            <a:extLst>
              <a:ext uri="{FF2B5EF4-FFF2-40B4-BE49-F238E27FC236}">
                <a16:creationId xmlns:a16="http://schemas.microsoft.com/office/drawing/2014/main" id="{92C8F5C7-861D-0372-6DAF-8FA598984D28}"/>
              </a:ext>
            </a:extLst>
          </p:cNvPr>
          <p:cNvSpPr>
            <a:spLocks noGrp="1"/>
          </p:cNvSpPr>
          <p:nvPr>
            <p:ph idx="1"/>
          </p:nvPr>
        </p:nvSpPr>
        <p:spPr>
          <a:xfrm>
            <a:off x="679939" y="1544271"/>
            <a:ext cx="10515600" cy="4351338"/>
          </a:xfrm>
        </p:spPr>
        <p:txBody>
          <a:bodyPr/>
          <a:lstStyle/>
          <a:p>
            <a:r>
              <a:rPr lang="en-GB" dirty="0"/>
              <a:t>All evidence gathering for research must be registered so that everyone in the Council knows what research is being carried out</a:t>
            </a:r>
          </a:p>
          <a:p>
            <a:r>
              <a:rPr lang="en-GB" dirty="0"/>
              <a:t>Completing this form will:</a:t>
            </a:r>
          </a:p>
          <a:p>
            <a:r>
              <a:rPr lang="en-GB" dirty="0"/>
              <a:t>Register your research with the HDRC team</a:t>
            </a:r>
          </a:p>
          <a:p>
            <a:r>
              <a:rPr lang="en-GB" dirty="0"/>
              <a:t>Enable you to consider and mitigate any risks that might be inherent in the activity</a:t>
            </a:r>
          </a:p>
          <a:p>
            <a:r>
              <a:rPr lang="en-GB" dirty="0"/>
              <a:t>Ensures the HDRC team can offer you support in the design and conduct of your project.</a:t>
            </a:r>
          </a:p>
        </p:txBody>
      </p:sp>
      <p:pic>
        <p:nvPicPr>
          <p:cNvPr id="4" name="Picture 2">
            <a:extLst>
              <a:ext uri="{FF2B5EF4-FFF2-40B4-BE49-F238E27FC236}">
                <a16:creationId xmlns:a16="http://schemas.microsoft.com/office/drawing/2014/main" id="{7E879564-BE32-BA87-6B50-1E207047D5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28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E88A3-6D13-38AE-0F7E-119CE2DC2269}"/>
              </a:ext>
            </a:extLst>
          </p:cNvPr>
          <p:cNvSpPr>
            <a:spLocks noGrp="1"/>
          </p:cNvSpPr>
          <p:nvPr>
            <p:ph type="title"/>
          </p:nvPr>
        </p:nvSpPr>
        <p:spPr/>
        <p:txBody>
          <a:bodyPr/>
          <a:lstStyle/>
          <a:p>
            <a:r>
              <a:rPr lang="en-GB" dirty="0"/>
              <a:t>Guidance on completing the form</a:t>
            </a:r>
          </a:p>
        </p:txBody>
      </p:sp>
      <p:sp>
        <p:nvSpPr>
          <p:cNvPr id="3" name="Content Placeholder 2">
            <a:extLst>
              <a:ext uri="{FF2B5EF4-FFF2-40B4-BE49-F238E27FC236}">
                <a16:creationId xmlns:a16="http://schemas.microsoft.com/office/drawing/2014/main" id="{6E862007-032D-5518-8BA4-F3F897C5BDF1}"/>
              </a:ext>
            </a:extLst>
          </p:cNvPr>
          <p:cNvSpPr>
            <a:spLocks noGrp="1"/>
          </p:cNvSpPr>
          <p:nvPr>
            <p:ph idx="1"/>
          </p:nvPr>
        </p:nvSpPr>
        <p:spPr>
          <a:xfrm>
            <a:off x="556846" y="1491517"/>
            <a:ext cx="10515600" cy="4351338"/>
          </a:xfrm>
        </p:spPr>
        <p:txBody>
          <a:bodyPr/>
          <a:lstStyle/>
          <a:p>
            <a:r>
              <a:rPr lang="en-GB" dirty="0"/>
              <a:t>Download the form and save it to </a:t>
            </a:r>
            <a:r>
              <a:rPr lang="en-GB" dirty="0" err="1"/>
              <a:t>sharepoint</a:t>
            </a:r>
            <a:r>
              <a:rPr lang="en-GB" dirty="0"/>
              <a:t> with the form name and project title</a:t>
            </a:r>
          </a:p>
          <a:p>
            <a:endParaRPr lang="en-GB" dirty="0"/>
          </a:p>
          <a:p>
            <a:r>
              <a:rPr lang="en-GB" dirty="0"/>
              <a:t>Project title – a title that tells you what the project is about is really useful. Try to avoid long titles where possible.</a:t>
            </a:r>
          </a:p>
          <a:p>
            <a:r>
              <a:rPr lang="en-GB" dirty="0"/>
              <a:t>Name of lead council staff – this is the name of the person registering the project to whom all future communication will go. The other details collected help us to understand which part of the Council is doing this research.</a:t>
            </a:r>
          </a:p>
        </p:txBody>
      </p:sp>
      <p:pic>
        <p:nvPicPr>
          <p:cNvPr id="4" name="Picture 2">
            <a:extLst>
              <a:ext uri="{FF2B5EF4-FFF2-40B4-BE49-F238E27FC236}">
                <a16:creationId xmlns:a16="http://schemas.microsoft.com/office/drawing/2014/main" id="{DBE9D4DE-F458-F939-47A0-B6ADFCFFD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718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262A8-B839-C200-744A-E5A81DBFDC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2BF0C-D6CC-18AA-EA78-949B1A54E2FE}"/>
              </a:ext>
            </a:extLst>
          </p:cNvPr>
          <p:cNvSpPr>
            <a:spLocks noGrp="1"/>
          </p:cNvSpPr>
          <p:nvPr>
            <p:ph idx="1"/>
          </p:nvPr>
        </p:nvSpPr>
        <p:spPr>
          <a:xfrm>
            <a:off x="486507" y="594701"/>
            <a:ext cx="10515600" cy="4351338"/>
          </a:xfrm>
        </p:spPr>
        <p:txBody>
          <a:bodyPr>
            <a:normAutofit fontScale="92500"/>
          </a:bodyPr>
          <a:lstStyle/>
          <a:p>
            <a:r>
              <a:rPr lang="en-GB" dirty="0"/>
              <a:t>Type of evidence gathering – this asks you how you think you might collect the evidence you need. We suggest a few methods of collecting evidence for you to select and you might want to add another method.</a:t>
            </a:r>
          </a:p>
          <a:p>
            <a:endParaRPr lang="en-GB" dirty="0"/>
          </a:p>
          <a:p>
            <a:r>
              <a:rPr lang="en-GB" dirty="0"/>
              <a:t>Type of evidence – this asks you whether you will be using existing data or whether you intend to generate new data. Select whichever is the most appropriate.</a:t>
            </a:r>
          </a:p>
          <a:p>
            <a:endParaRPr lang="en-GB" dirty="0"/>
          </a:p>
          <a:p>
            <a:r>
              <a:rPr lang="en-GB" dirty="0"/>
              <a:t>These questions help us to understand the overall nature of the project.</a:t>
            </a:r>
          </a:p>
        </p:txBody>
      </p:sp>
      <p:pic>
        <p:nvPicPr>
          <p:cNvPr id="4" name="Picture 2">
            <a:extLst>
              <a:ext uri="{FF2B5EF4-FFF2-40B4-BE49-F238E27FC236}">
                <a16:creationId xmlns:a16="http://schemas.microsoft.com/office/drawing/2014/main" id="{E361B6D9-F337-063B-8A7E-1F7B95A4FD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895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A8C21-62BF-C7C0-7916-0B186F5969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CD28AC-966D-6707-2B6D-29B0A6311340}"/>
              </a:ext>
            </a:extLst>
          </p:cNvPr>
          <p:cNvSpPr>
            <a:spLocks noGrp="1"/>
          </p:cNvSpPr>
          <p:nvPr>
            <p:ph idx="1"/>
          </p:nvPr>
        </p:nvSpPr>
        <p:spPr>
          <a:xfrm>
            <a:off x="486507" y="594701"/>
            <a:ext cx="10515600" cy="4351338"/>
          </a:xfrm>
        </p:spPr>
        <p:txBody>
          <a:bodyPr>
            <a:normAutofit fontScale="92500" lnSpcReduction="10000"/>
          </a:bodyPr>
          <a:lstStyle/>
          <a:p>
            <a:r>
              <a:rPr lang="en-GB" dirty="0"/>
              <a:t>Who is leading the project – this box seeks to understand which organisation is leading the project. Select the best description and add more detail if none of the suggestions are correct.</a:t>
            </a:r>
          </a:p>
          <a:p>
            <a:endParaRPr lang="en-GB" dirty="0"/>
          </a:p>
          <a:p>
            <a:r>
              <a:rPr lang="en-GB" dirty="0"/>
              <a:t>What do you want to find out – please add a short description of what you want to find. You might have a question you’re trying to answer, a problem you’re trying to explore, or an idea to test out. Tell us why you are gathering evidence.</a:t>
            </a:r>
          </a:p>
          <a:p>
            <a:r>
              <a:rPr lang="en-GB" dirty="0"/>
              <a:t>How do you plan to find it out – please add a short description of how you think the project will work. What will you do first, second, third. Who or what will be involved? Let us know if these are initial ideas or a firm project plan.</a:t>
            </a:r>
          </a:p>
          <a:p>
            <a:endParaRPr lang="en-GB" dirty="0"/>
          </a:p>
        </p:txBody>
      </p:sp>
      <p:pic>
        <p:nvPicPr>
          <p:cNvPr id="4" name="Picture 2">
            <a:extLst>
              <a:ext uri="{FF2B5EF4-FFF2-40B4-BE49-F238E27FC236}">
                <a16:creationId xmlns:a16="http://schemas.microsoft.com/office/drawing/2014/main" id="{34FEE200-3163-F489-2E67-A7DBE5FCD0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4397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DD17D-D03D-FFDB-4EF1-81158DF1C4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94D0B0-4808-A4F8-BB20-DF36A55A97BB}"/>
              </a:ext>
            </a:extLst>
          </p:cNvPr>
          <p:cNvSpPr>
            <a:spLocks noGrp="1"/>
          </p:cNvSpPr>
          <p:nvPr>
            <p:ph idx="1"/>
          </p:nvPr>
        </p:nvSpPr>
        <p:spPr>
          <a:xfrm>
            <a:off x="486507" y="594701"/>
            <a:ext cx="10515600" cy="4351338"/>
          </a:xfrm>
        </p:spPr>
        <p:txBody>
          <a:bodyPr>
            <a:normAutofit lnSpcReduction="10000"/>
          </a:bodyPr>
          <a:lstStyle/>
          <a:p>
            <a:r>
              <a:rPr lang="en-GB" dirty="0"/>
              <a:t>Link to Cumberland Council’s Strategic Plan – we are all working towards the delivery of the strategic plan. Please indicate here how strongly you feel this project aligns to the strategic plan. Feel free to add some comments.</a:t>
            </a:r>
          </a:p>
          <a:p>
            <a:r>
              <a:rPr lang="en-GB" dirty="0"/>
              <a:t>Link to research plans – there are a range of research plans in the Council at a strategic level, directorate level and in community panels. Please let us know which research plan, if any, this project supports.</a:t>
            </a:r>
          </a:p>
          <a:p>
            <a:endParaRPr lang="en-GB" dirty="0"/>
          </a:p>
          <a:p>
            <a:r>
              <a:rPr lang="en-GB" dirty="0"/>
              <a:t>Start and end date – this helps us to understand when the project activities will be live.</a:t>
            </a:r>
          </a:p>
          <a:p>
            <a:endParaRPr lang="en-GB" dirty="0"/>
          </a:p>
        </p:txBody>
      </p:sp>
      <p:pic>
        <p:nvPicPr>
          <p:cNvPr id="4" name="Picture 2">
            <a:extLst>
              <a:ext uri="{FF2B5EF4-FFF2-40B4-BE49-F238E27FC236}">
                <a16:creationId xmlns:a16="http://schemas.microsoft.com/office/drawing/2014/main" id="{39335ED2-F45E-5A1F-F823-E36548812D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092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E431F-4F48-50AF-1525-A8E87C74C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43C011-48E4-BCEF-1EE4-921991EC3D99}"/>
              </a:ext>
            </a:extLst>
          </p:cNvPr>
          <p:cNvSpPr>
            <a:spLocks noGrp="1"/>
          </p:cNvSpPr>
          <p:nvPr>
            <p:ph type="title"/>
          </p:nvPr>
        </p:nvSpPr>
        <p:spPr/>
        <p:txBody>
          <a:bodyPr/>
          <a:lstStyle/>
          <a:p>
            <a:r>
              <a:rPr lang="en-GB" dirty="0"/>
              <a:t>How sensitive is the topic or subject of the research?</a:t>
            </a:r>
          </a:p>
        </p:txBody>
      </p:sp>
      <p:sp>
        <p:nvSpPr>
          <p:cNvPr id="3" name="Content Placeholder 2">
            <a:extLst>
              <a:ext uri="{FF2B5EF4-FFF2-40B4-BE49-F238E27FC236}">
                <a16:creationId xmlns:a16="http://schemas.microsoft.com/office/drawing/2014/main" id="{AC7CA52D-57E2-7390-B2BE-C3B3DCCDF438}"/>
              </a:ext>
            </a:extLst>
          </p:cNvPr>
          <p:cNvSpPr>
            <a:spLocks noGrp="1"/>
          </p:cNvSpPr>
          <p:nvPr>
            <p:ph idx="1"/>
          </p:nvPr>
        </p:nvSpPr>
        <p:spPr>
          <a:xfrm>
            <a:off x="838200" y="1825625"/>
            <a:ext cx="2897221" cy="4351338"/>
          </a:xfrm>
        </p:spPr>
        <p:txBody>
          <a:bodyPr>
            <a:normAutofit/>
          </a:bodyPr>
          <a:lstStyle/>
          <a:p>
            <a:r>
              <a:rPr lang="en-GB" dirty="0"/>
              <a:t>Please highlight the box that you think best describes your research topic or subject. </a:t>
            </a:r>
          </a:p>
        </p:txBody>
      </p:sp>
      <p:pic>
        <p:nvPicPr>
          <p:cNvPr id="4" name="Picture 2">
            <a:extLst>
              <a:ext uri="{FF2B5EF4-FFF2-40B4-BE49-F238E27FC236}">
                <a16:creationId xmlns:a16="http://schemas.microsoft.com/office/drawing/2014/main" id="{33B4933A-37AD-4800-4EEA-6975F1D182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B8AD3363-222B-DF6A-C9C0-9A6B654F9045}"/>
              </a:ext>
            </a:extLst>
          </p:cNvPr>
          <p:cNvGraphicFramePr>
            <a:graphicFrameLocks noGrp="1"/>
          </p:cNvGraphicFramePr>
          <p:nvPr>
            <p:extLst>
              <p:ext uri="{D42A27DB-BD31-4B8C-83A1-F6EECF244321}">
                <p14:modId xmlns:p14="http://schemas.microsoft.com/office/powerpoint/2010/main" val="488476881"/>
              </p:ext>
            </p:extLst>
          </p:nvPr>
        </p:nvGraphicFramePr>
        <p:xfrm>
          <a:off x="4517383" y="1825625"/>
          <a:ext cx="6124677" cy="4351338"/>
        </p:xfrm>
        <a:graphic>
          <a:graphicData uri="http://schemas.openxmlformats.org/drawingml/2006/table">
            <a:tbl>
              <a:tblPr/>
              <a:tblGrid>
                <a:gridCol w="1723527">
                  <a:extLst>
                    <a:ext uri="{9D8B030D-6E8A-4147-A177-3AD203B41FA5}">
                      <a16:colId xmlns:a16="http://schemas.microsoft.com/office/drawing/2014/main" val="3581055133"/>
                    </a:ext>
                  </a:extLst>
                </a:gridCol>
                <a:gridCol w="4401150">
                  <a:extLst>
                    <a:ext uri="{9D8B030D-6E8A-4147-A177-3AD203B41FA5}">
                      <a16:colId xmlns:a16="http://schemas.microsoft.com/office/drawing/2014/main" val="3095711633"/>
                    </a:ext>
                  </a:extLst>
                </a:gridCol>
              </a:tblGrid>
              <a:tr h="1467911">
                <a:tc>
                  <a:txBody>
                    <a:bodyPr/>
                    <a:lstStyle/>
                    <a:p>
                      <a:pPr algn="l" rtl="0" fontAlgn="base">
                        <a:lnSpc>
                          <a:spcPts val="1651"/>
                        </a:lnSpc>
                        <a:spcAft>
                          <a:spcPts val="800"/>
                        </a:spcAft>
                      </a:pPr>
                      <a:r>
                        <a:rPr lang="en-GB" sz="1200" b="1" i="0">
                          <a:effectLst/>
                          <a:latin typeface="Arial" panose="020B0604020202020204" pitchFamily="34" charset="0"/>
                        </a:rPr>
                        <a:t>4 - Highly sensitive</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Evidence about ‘race’ or ethnicity; political opinion; religious, spiritual or other beliefs; physical or mental health conditions; sexuality and/or gender identity; abuse (child, adult); nudity and the body; criminal activities; political asylum; conflict situations; personal violence; and terrorism or violent extremism.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435038911"/>
                  </a:ext>
                </a:extLst>
              </a:tr>
              <a:tr h="884222">
                <a:tc>
                  <a:txBody>
                    <a:bodyPr/>
                    <a:lstStyle/>
                    <a:p>
                      <a:pPr algn="l" rtl="0" fontAlgn="base">
                        <a:lnSpc>
                          <a:spcPts val="1651"/>
                        </a:lnSpc>
                        <a:spcAft>
                          <a:spcPts val="800"/>
                        </a:spcAft>
                      </a:pPr>
                      <a:r>
                        <a:rPr lang="en-GB" sz="1200" b="1" i="0">
                          <a:effectLst/>
                          <a:latin typeface="Arial" panose="020B0604020202020204" pitchFamily="34" charset="0"/>
                        </a:rPr>
                        <a:t>3 – Medium sensitivity</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Confidential- Evidence includes confidential information such as beliefs, motivations and behaviours.  </a:t>
                      </a:r>
                      <a:endParaRPr lang="en-GB" b="0" i="0" dirty="0">
                        <a:effectLst/>
                      </a:endParaRPr>
                    </a:p>
                    <a:p>
                      <a:pPr algn="l" rtl="0" fontAlgn="base">
                        <a:lnSpc>
                          <a:spcPts val="1651"/>
                        </a:lnSpc>
                        <a:spcAft>
                          <a:spcPts val="800"/>
                        </a:spcAft>
                      </a:pP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747540248"/>
                  </a:ext>
                </a:extLst>
              </a:tr>
              <a:tr h="884222">
                <a:tc>
                  <a:txBody>
                    <a:bodyPr/>
                    <a:lstStyle/>
                    <a:p>
                      <a:pPr algn="l" rtl="0" fontAlgn="base">
                        <a:lnSpc>
                          <a:spcPts val="1651"/>
                        </a:lnSpc>
                        <a:spcAft>
                          <a:spcPts val="800"/>
                        </a:spcAft>
                      </a:pPr>
                      <a:r>
                        <a:rPr lang="en-GB" sz="1200" b="1" i="0">
                          <a:effectLst/>
                          <a:latin typeface="Arial" panose="020B0604020202020204" pitchFamily="34" charset="0"/>
                        </a:rPr>
                        <a:t>2 – Low sensitivity</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a:effectLst/>
                          <a:latin typeface="Arial" panose="020B0604020202020204" pitchFamily="34" charset="0"/>
                        </a:rPr>
                        <a:t>Private- Evidence includes private information such as perceptions of services.  </a:t>
                      </a:r>
                      <a:endParaRPr lang="en-GB" b="0" i="0">
                        <a:effectLst/>
                      </a:endParaRPr>
                    </a:p>
                    <a:p>
                      <a:pPr algn="l" rtl="0" fontAlgn="base">
                        <a:lnSpc>
                          <a:spcPts val="1651"/>
                        </a:lnSpc>
                        <a:spcAft>
                          <a:spcPts val="800"/>
                        </a:spcAft>
                      </a:pP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20253181"/>
                  </a:ext>
                </a:extLst>
              </a:tr>
              <a:tr h="1114983">
                <a:tc>
                  <a:txBody>
                    <a:bodyPr/>
                    <a:lstStyle/>
                    <a:p>
                      <a:pPr algn="l" rtl="0" fontAlgn="base">
                        <a:lnSpc>
                          <a:spcPts val="1651"/>
                        </a:lnSpc>
                        <a:spcAft>
                          <a:spcPts val="800"/>
                        </a:spcAft>
                      </a:pPr>
                      <a:r>
                        <a:rPr lang="en-GB" sz="1200" b="1" i="0">
                          <a:effectLst/>
                          <a:latin typeface="Arial" panose="020B0604020202020204" pitchFamily="34" charset="0"/>
                        </a:rPr>
                        <a:t>1 – Not sensitive</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Public- Evidence gathering seeks to collate factual information that is held open access e.g. census data or national statistics.   </a:t>
                      </a:r>
                      <a:endParaRPr lang="en-GB" b="0" i="0" dirty="0">
                        <a:effectLst/>
                      </a:endParaRPr>
                    </a:p>
                    <a:p>
                      <a:pPr algn="l" rtl="0" fontAlgn="base">
                        <a:lnSpc>
                          <a:spcPts val="1651"/>
                        </a:lnSpc>
                        <a:spcAft>
                          <a:spcPts val="800"/>
                        </a:spcAft>
                      </a:pP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50687755"/>
                  </a:ext>
                </a:extLst>
              </a:tr>
            </a:tbl>
          </a:graphicData>
        </a:graphic>
      </p:graphicFrame>
    </p:spTree>
    <p:extLst>
      <p:ext uri="{BB962C8B-B14F-4D97-AF65-F5344CB8AC3E}">
        <p14:creationId xmlns:p14="http://schemas.microsoft.com/office/powerpoint/2010/main" val="1635176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82F21-3A07-5897-DF8D-49F31DBC28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7F49DF-589D-345F-3219-9B67CED18F85}"/>
              </a:ext>
            </a:extLst>
          </p:cNvPr>
          <p:cNvSpPr>
            <a:spLocks noGrp="1"/>
          </p:cNvSpPr>
          <p:nvPr>
            <p:ph type="title"/>
          </p:nvPr>
        </p:nvSpPr>
        <p:spPr>
          <a:xfrm>
            <a:off x="0" y="46893"/>
            <a:ext cx="10515600" cy="1325563"/>
          </a:xfrm>
        </p:spPr>
        <p:txBody>
          <a:bodyPr/>
          <a:lstStyle/>
          <a:p>
            <a:r>
              <a:rPr lang="en-GB" dirty="0"/>
              <a:t>How vulnerable are the participants?</a:t>
            </a:r>
          </a:p>
        </p:txBody>
      </p:sp>
      <p:sp>
        <p:nvSpPr>
          <p:cNvPr id="3" name="Content Placeholder 2">
            <a:extLst>
              <a:ext uri="{FF2B5EF4-FFF2-40B4-BE49-F238E27FC236}">
                <a16:creationId xmlns:a16="http://schemas.microsoft.com/office/drawing/2014/main" id="{C8B6884F-A3D6-57C3-4020-398B94C7BBE0}"/>
              </a:ext>
            </a:extLst>
          </p:cNvPr>
          <p:cNvSpPr>
            <a:spLocks noGrp="1"/>
          </p:cNvSpPr>
          <p:nvPr>
            <p:ph idx="1"/>
          </p:nvPr>
        </p:nvSpPr>
        <p:spPr>
          <a:xfrm>
            <a:off x="328246" y="1690688"/>
            <a:ext cx="2897221" cy="4351338"/>
          </a:xfrm>
        </p:spPr>
        <p:txBody>
          <a:bodyPr>
            <a:normAutofit/>
          </a:bodyPr>
          <a:lstStyle/>
          <a:p>
            <a:r>
              <a:rPr lang="en-GB" dirty="0"/>
              <a:t>Please highlight the box that you think best describes your research participants. </a:t>
            </a:r>
          </a:p>
        </p:txBody>
      </p:sp>
      <p:pic>
        <p:nvPicPr>
          <p:cNvPr id="4" name="Picture 2">
            <a:extLst>
              <a:ext uri="{FF2B5EF4-FFF2-40B4-BE49-F238E27FC236}">
                <a16:creationId xmlns:a16="http://schemas.microsoft.com/office/drawing/2014/main" id="{B602B273-2630-B54D-6FED-9F5BD898DF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46C965EA-5E59-0BEC-B28A-90EFB3A2EFFE}"/>
              </a:ext>
            </a:extLst>
          </p:cNvPr>
          <p:cNvGraphicFramePr>
            <a:graphicFrameLocks noGrp="1"/>
          </p:cNvGraphicFramePr>
          <p:nvPr>
            <p:extLst>
              <p:ext uri="{D42A27DB-BD31-4B8C-83A1-F6EECF244321}">
                <p14:modId xmlns:p14="http://schemas.microsoft.com/office/powerpoint/2010/main" val="3532478199"/>
              </p:ext>
            </p:extLst>
          </p:nvPr>
        </p:nvGraphicFramePr>
        <p:xfrm>
          <a:off x="3462859" y="1221614"/>
          <a:ext cx="8491748" cy="4820412"/>
        </p:xfrm>
        <a:graphic>
          <a:graphicData uri="http://schemas.openxmlformats.org/drawingml/2006/table">
            <a:tbl>
              <a:tblPr/>
              <a:tblGrid>
                <a:gridCol w="1390460">
                  <a:extLst>
                    <a:ext uri="{9D8B030D-6E8A-4147-A177-3AD203B41FA5}">
                      <a16:colId xmlns:a16="http://schemas.microsoft.com/office/drawing/2014/main" val="3581055133"/>
                    </a:ext>
                  </a:extLst>
                </a:gridCol>
                <a:gridCol w="3550644">
                  <a:extLst>
                    <a:ext uri="{9D8B030D-6E8A-4147-A177-3AD203B41FA5}">
                      <a16:colId xmlns:a16="http://schemas.microsoft.com/office/drawing/2014/main" val="3095711633"/>
                    </a:ext>
                  </a:extLst>
                </a:gridCol>
                <a:gridCol w="3550644">
                  <a:extLst>
                    <a:ext uri="{9D8B030D-6E8A-4147-A177-3AD203B41FA5}">
                      <a16:colId xmlns:a16="http://schemas.microsoft.com/office/drawing/2014/main" val="1056757224"/>
                    </a:ext>
                  </a:extLst>
                </a:gridCol>
              </a:tblGrid>
              <a:tr h="1667261">
                <a:tc>
                  <a:txBody>
                    <a:bodyPr/>
                    <a:lstStyle/>
                    <a:p>
                      <a:pPr algn="l" rtl="0" fontAlgn="base">
                        <a:lnSpc>
                          <a:spcPts val="1651"/>
                        </a:lnSpc>
                        <a:spcAft>
                          <a:spcPts val="800"/>
                        </a:spcAft>
                      </a:pPr>
                      <a:r>
                        <a:rPr lang="en-GB" sz="1200" b="1" i="0">
                          <a:effectLst/>
                          <a:latin typeface="Arial" panose="020B0604020202020204" pitchFamily="34" charset="0"/>
                        </a:rPr>
                        <a:t>4 - Highly sensitive</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1" i="0" dirty="0">
                          <a:effectLst/>
                          <a:latin typeface="Arial" panose="020B0604020202020204" pitchFamily="34" charset="0"/>
                        </a:rPr>
                        <a:t>3 – High vulnerability</a:t>
                      </a: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People are involved in the evidence gathering whom you anticipate have vulnerabilities, for example; children aged under 16; those lacking mental capacity; or individuals in a dependent or unequal relationship, or who have prior experience of psychological or physical harm or adversity in its broadest sense.  </a:t>
                      </a:r>
                      <a:endParaRPr lang="en-GB" b="0" i="0" dirty="0">
                        <a:effectLst/>
                      </a:endParaRPr>
                    </a:p>
                    <a:p>
                      <a:pPr algn="l" rtl="0" fontAlgn="base">
                        <a:lnSpc>
                          <a:spcPts val="1651"/>
                        </a:lnSpc>
                        <a:spcAft>
                          <a:spcPts val="800"/>
                        </a:spcAft>
                      </a:pP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435038911"/>
                  </a:ext>
                </a:extLst>
              </a:tr>
              <a:tr h="819366">
                <a:tc>
                  <a:txBody>
                    <a:bodyPr/>
                    <a:lstStyle/>
                    <a:p>
                      <a:pPr algn="l" rtl="0" fontAlgn="base">
                        <a:lnSpc>
                          <a:spcPts val="1651"/>
                        </a:lnSpc>
                        <a:spcAft>
                          <a:spcPts val="800"/>
                        </a:spcAft>
                      </a:pPr>
                      <a:r>
                        <a:rPr lang="en-GB" sz="1200" b="1" i="0">
                          <a:effectLst/>
                          <a:latin typeface="Arial" panose="020B0604020202020204" pitchFamily="34" charset="0"/>
                        </a:rPr>
                        <a:t>3 – Medium sensitivity</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1" i="0" dirty="0">
                          <a:effectLst/>
                          <a:latin typeface="Arial" panose="020B0604020202020204" pitchFamily="34" charset="0"/>
                        </a:rPr>
                        <a:t>2 – Low vulnerability</a:t>
                      </a: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a:effectLst/>
                          <a:latin typeface="Arial" panose="020B0604020202020204" pitchFamily="34" charset="0"/>
                        </a:rPr>
                        <a:t>People are involved in the evidence gathering who have no evident or obvious vulnerabilities.  </a:t>
                      </a:r>
                      <a:endParaRPr lang="en-GB" b="0" i="0">
                        <a:effectLst/>
                      </a:endParaRPr>
                    </a:p>
                    <a:p>
                      <a:pPr algn="l" rtl="0" fontAlgn="base">
                        <a:lnSpc>
                          <a:spcPts val="1651"/>
                        </a:lnSpc>
                        <a:spcAft>
                          <a:spcPts val="800"/>
                        </a:spcAft>
                      </a:pP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747540248"/>
                  </a:ext>
                </a:extLst>
              </a:tr>
              <a:tr h="988945">
                <a:tc>
                  <a:txBody>
                    <a:bodyPr/>
                    <a:lstStyle/>
                    <a:p>
                      <a:pPr algn="l" rtl="0" fontAlgn="base">
                        <a:lnSpc>
                          <a:spcPts val="1651"/>
                        </a:lnSpc>
                        <a:spcAft>
                          <a:spcPts val="800"/>
                        </a:spcAft>
                      </a:pPr>
                      <a:r>
                        <a:rPr lang="en-GB" sz="1200" b="1" i="0">
                          <a:effectLst/>
                          <a:latin typeface="Arial" panose="020B0604020202020204" pitchFamily="34" charset="0"/>
                        </a:rPr>
                        <a:t>2 – Low sensitivity</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1" i="0">
                          <a:effectLst/>
                          <a:latin typeface="Arial" panose="020B0604020202020204" pitchFamily="34" charset="0"/>
                        </a:rPr>
                        <a:t>1 – No people are involved</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Evidence gathering involves no people and does not draw on anything said or created by people e.g. a literature review or evidence review.  </a:t>
                      </a:r>
                      <a:endParaRPr lang="en-GB" b="0" i="0" dirty="0">
                        <a:effectLst/>
                      </a:endParaRPr>
                    </a:p>
                    <a:p>
                      <a:pPr algn="l" rtl="0" fontAlgn="base">
                        <a:lnSpc>
                          <a:spcPts val="1651"/>
                        </a:lnSpc>
                        <a:spcAft>
                          <a:spcPts val="800"/>
                        </a:spcAft>
                      </a:pP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20253181"/>
                  </a:ext>
                </a:extLst>
              </a:tr>
              <a:tr h="875765">
                <a:tc>
                  <a:txBody>
                    <a:bodyPr/>
                    <a:lstStyle/>
                    <a:p>
                      <a:pPr algn="l" rtl="0" fontAlgn="base">
                        <a:lnSpc>
                          <a:spcPts val="1651"/>
                        </a:lnSpc>
                        <a:spcAft>
                          <a:spcPts val="800"/>
                        </a:spcAft>
                      </a:pPr>
                      <a:r>
                        <a:rPr lang="en-GB" sz="1200" b="1" i="0">
                          <a:effectLst/>
                          <a:latin typeface="Arial" panose="020B0604020202020204" pitchFamily="34" charset="0"/>
                        </a:rPr>
                        <a:t>1 – Not sensitive</a:t>
                      </a:r>
                      <a:r>
                        <a:rPr lang="en-GB" sz="1200" b="0" i="0">
                          <a:effectLst/>
                          <a:latin typeface="Arial" panose="020B0604020202020204" pitchFamily="34" charset="0"/>
                        </a:rPr>
                        <a:t>  </a:t>
                      </a:r>
                      <a:endParaRPr lang="en-GB" b="0" i="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r>
                        <a:rPr lang="en-GB" sz="1200" b="0" i="0" dirty="0">
                          <a:effectLst/>
                          <a:latin typeface="Arial" panose="020B0604020202020204" pitchFamily="34" charset="0"/>
                        </a:rPr>
                        <a:t>Public- Evidence gathering seeks to collate factual information that is held open access e.g. census data or national statistics.   </a:t>
                      </a:r>
                      <a:endParaRPr lang="en-GB" b="0" i="0" dirty="0">
                        <a:effectLst/>
                      </a:endParaRPr>
                    </a:p>
                    <a:p>
                      <a:pPr algn="l" rtl="0" fontAlgn="base">
                        <a:lnSpc>
                          <a:spcPts val="1651"/>
                        </a:lnSpc>
                        <a:spcAft>
                          <a:spcPts val="800"/>
                        </a:spcAft>
                      </a:pPr>
                      <a:r>
                        <a:rPr lang="en-GB" sz="1200" b="0" i="0" dirty="0">
                          <a:effectLst/>
                          <a:latin typeface="Arial" panose="020B0604020202020204" pitchFamily="34" charset="0"/>
                        </a:rPr>
                        <a:t>  </a:t>
                      </a: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lgn="l" rtl="0" fontAlgn="base">
                        <a:lnSpc>
                          <a:spcPts val="1651"/>
                        </a:lnSpc>
                        <a:spcAft>
                          <a:spcPts val="800"/>
                        </a:spcAft>
                      </a:pPr>
                      <a:endParaRPr lang="en-GB" b="0" i="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850687755"/>
                  </a:ext>
                </a:extLst>
              </a:tr>
            </a:tbl>
          </a:graphicData>
        </a:graphic>
      </p:graphicFrame>
    </p:spTree>
    <p:extLst>
      <p:ext uri="{BB962C8B-B14F-4D97-AF65-F5344CB8AC3E}">
        <p14:creationId xmlns:p14="http://schemas.microsoft.com/office/powerpoint/2010/main" val="61136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F7B99-A628-B29C-B94C-1C86C826A2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3C8D92-AB74-F47E-88B9-A7DB4A1E5DD4}"/>
              </a:ext>
            </a:extLst>
          </p:cNvPr>
          <p:cNvSpPr>
            <a:spLocks noGrp="1"/>
          </p:cNvSpPr>
          <p:nvPr>
            <p:ph type="title"/>
          </p:nvPr>
        </p:nvSpPr>
        <p:spPr>
          <a:xfrm>
            <a:off x="527538" y="180974"/>
            <a:ext cx="10515600" cy="1325563"/>
          </a:xfrm>
        </p:spPr>
        <p:txBody>
          <a:bodyPr/>
          <a:lstStyle/>
          <a:p>
            <a:r>
              <a:rPr lang="en-GB" dirty="0"/>
              <a:t>Overall risk assessment</a:t>
            </a:r>
          </a:p>
        </p:txBody>
      </p:sp>
      <p:sp>
        <p:nvSpPr>
          <p:cNvPr id="3" name="Content Placeholder 2">
            <a:extLst>
              <a:ext uri="{FF2B5EF4-FFF2-40B4-BE49-F238E27FC236}">
                <a16:creationId xmlns:a16="http://schemas.microsoft.com/office/drawing/2014/main" id="{8BC2DAD6-E180-7C90-4004-32ED032C4A52}"/>
              </a:ext>
            </a:extLst>
          </p:cNvPr>
          <p:cNvSpPr>
            <a:spLocks noGrp="1"/>
          </p:cNvSpPr>
          <p:nvPr>
            <p:ph idx="1"/>
          </p:nvPr>
        </p:nvSpPr>
        <p:spPr>
          <a:xfrm>
            <a:off x="434312" y="1556200"/>
            <a:ext cx="3804139" cy="4351338"/>
          </a:xfrm>
        </p:spPr>
        <p:txBody>
          <a:bodyPr>
            <a:normAutofit/>
          </a:bodyPr>
          <a:lstStyle/>
          <a:p>
            <a:pPr marL="0" indent="0">
              <a:buNone/>
            </a:pPr>
            <a:r>
              <a:rPr lang="en-GB" sz="2400" dirty="0"/>
              <a:t>Scores of 1-3 can start evidence gathering</a:t>
            </a:r>
          </a:p>
          <a:p>
            <a:pPr marL="0" indent="0">
              <a:buNone/>
            </a:pPr>
            <a:r>
              <a:rPr lang="en-GB" sz="2400" dirty="0"/>
              <a:t>Scores of 4 to 10 will need to prepare a stage 2 application</a:t>
            </a:r>
          </a:p>
          <a:p>
            <a:pPr marL="0" indent="0">
              <a:buNone/>
            </a:pPr>
            <a:r>
              <a:rPr lang="en-GB" sz="2400" dirty="0"/>
              <a:t>Scores of 10 or higher may need external ethical approval</a:t>
            </a:r>
          </a:p>
          <a:p>
            <a:pPr marL="0" indent="0">
              <a:buNone/>
            </a:pPr>
            <a:r>
              <a:rPr lang="en-GB" sz="2400" dirty="0"/>
              <a:t>The HDRC team will advise you of your next steps. </a:t>
            </a:r>
          </a:p>
        </p:txBody>
      </p:sp>
      <p:pic>
        <p:nvPicPr>
          <p:cNvPr id="4" name="Picture 2">
            <a:extLst>
              <a:ext uri="{FF2B5EF4-FFF2-40B4-BE49-F238E27FC236}">
                <a16:creationId xmlns:a16="http://schemas.microsoft.com/office/drawing/2014/main" id="{E08D741E-548D-1792-BB07-8A4BA179F0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B35C79E-2105-3744-8176-1AC33E83B620}"/>
              </a:ext>
            </a:extLst>
          </p:cNvPr>
          <p:cNvPicPr>
            <a:picLocks noChangeAspect="1"/>
          </p:cNvPicPr>
          <p:nvPr/>
        </p:nvPicPr>
        <p:blipFill>
          <a:blip r:embed="rId3"/>
          <a:stretch>
            <a:fillRect/>
          </a:stretch>
        </p:blipFill>
        <p:spPr>
          <a:xfrm>
            <a:off x="4672763" y="1690688"/>
            <a:ext cx="6704484" cy="4196700"/>
          </a:xfrm>
          <a:prstGeom prst="rect">
            <a:avLst/>
          </a:prstGeom>
        </p:spPr>
      </p:pic>
    </p:spTree>
    <p:extLst>
      <p:ext uri="{BB962C8B-B14F-4D97-AF65-F5344CB8AC3E}">
        <p14:creationId xmlns:p14="http://schemas.microsoft.com/office/powerpoint/2010/main" val="1679906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1" ma:contentTypeDescription="Create a new document." ma:contentTypeScope="" ma:versionID="48ec93360354057acb9867fe6779e1b7">
  <xsd:schema xmlns:xsd="http://www.w3.org/2001/XMLSchema" xmlns:xs="http://www.w3.org/2001/XMLSchema" xmlns:p="http://schemas.microsoft.com/office/2006/metadata/properties" xmlns:ns2="5245fe8d-ef49-4d99-8522-886c641dbed7" targetNamespace="http://schemas.microsoft.com/office/2006/metadata/properties" ma:root="true" ma:fieldsID="2e14e4a58abf5f4269011798d8a2214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293F5F-9DB2-4AAA-8363-7D9827E66010}">
  <ds:schemaRefs>
    <ds:schemaRef ds:uri="http://schemas.microsoft.com/office/2006/metadata/properties"/>
    <ds:schemaRef ds:uri="http://schemas.microsoft.com/office/infopath/2007/PartnerControls"/>
    <ds:schemaRef ds:uri="5245fe8d-ef49-4d99-8522-886c641dbed7"/>
  </ds:schemaRefs>
</ds:datastoreItem>
</file>

<file path=customXml/itemProps2.xml><?xml version="1.0" encoding="utf-8"?>
<ds:datastoreItem xmlns:ds="http://schemas.openxmlformats.org/officeDocument/2006/customXml" ds:itemID="{D404F99C-AAB5-4FBA-BEEA-1D42689A10DF}">
  <ds:schemaRefs>
    <ds:schemaRef ds:uri="http://schemas.microsoft.com/sharepoint/v3/contenttype/forms"/>
  </ds:schemaRefs>
</ds:datastoreItem>
</file>

<file path=customXml/itemProps3.xml><?xml version="1.0" encoding="utf-8"?>
<ds:datastoreItem xmlns:ds="http://schemas.openxmlformats.org/officeDocument/2006/customXml" ds:itemID="{117A0D04-E5F6-4729-952A-F6AFA1846B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45fe8d-ef49-4d99-8522-886c641dbe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TotalTime>
  <Words>969</Words>
  <Application>Microsoft Office PowerPoint</Application>
  <PresentationFormat>Widescreen</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How to complete the Stage 1 Evidence Gathering Registration Form</vt:lpstr>
      <vt:lpstr>What is this form for?</vt:lpstr>
      <vt:lpstr>Guidance on completing the form</vt:lpstr>
      <vt:lpstr>PowerPoint Presentation</vt:lpstr>
      <vt:lpstr>PowerPoint Presentation</vt:lpstr>
      <vt:lpstr>PowerPoint Presentation</vt:lpstr>
      <vt:lpstr>How sensitive is the topic or subject of the research?</vt:lpstr>
      <vt:lpstr>How vulnerable are the participants?</vt:lpstr>
      <vt:lpstr>Overall risk assessment</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Kaz Stuart</dc:creator>
  <cp:lastModifiedBy>Kaz Stuart</cp:lastModifiedBy>
  <cp:revision>3</cp:revision>
  <dcterms:created xsi:type="dcterms:W3CDTF">2024-10-30T09:01:45Z</dcterms:created>
  <dcterms:modified xsi:type="dcterms:W3CDTF">2024-10-30T10:24:52Z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2024-10-30T09:04:38Z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20b9b812-537a-44b4-af02-ae635ec1c90c</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y fmtid="{D5CDD505-2E9C-101B-9397-08002B2CF9AE}" pid="10" name="MediaServiceImageTags">
    <vt:lpwstr/>
  </property>
</Properties>
</file>