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61" r:id="rId2"/>
    <p:sldId id="259" r:id="rId3"/>
    <p:sldId id="257" r:id="rId4"/>
    <p:sldId id="258" r:id="rId5"/>
    <p:sldId id="262" r:id="rId6"/>
    <p:sldId id="265" r:id="rId7"/>
    <p:sldId id="263" r:id="rId8"/>
    <p:sldId id="260"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hyperlink" Target="mailto:hannah.kessler@rosehilltheatre.co.uk" TargetMode="Externa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hyperlink" Target="mailto:hannah.kessler@rosehilltheatre.co.uk" TargetMode="External"/><Relationship Id="rId7" Type="http://schemas.openxmlformats.org/officeDocument/2006/relationships/image" Target="../media/image19.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7C9B4-9859-456E-8C62-ABEEB0AA7B83}"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A9810144-65E0-4E80-B4E1-697C1F1C165E}">
      <dgm:prSet/>
      <dgm:spPr/>
      <dgm:t>
        <a:bodyPr/>
        <a:lstStyle/>
        <a:p>
          <a:pPr>
            <a:lnSpc>
              <a:spcPct val="100000"/>
            </a:lnSpc>
          </a:pPr>
          <a:r>
            <a:rPr lang="en-GB" dirty="0"/>
            <a:t>1. Raise awareness about the impact of health determinants on community life.</a:t>
          </a:r>
          <a:endParaRPr lang="en-US" dirty="0"/>
        </a:p>
      </dgm:t>
    </dgm:pt>
    <dgm:pt modelId="{7F7C4AE7-F902-4568-8398-31D8EA1E3808}" type="parTrans" cxnId="{D57084E0-BB9D-429C-BA03-F4D260B0208E}">
      <dgm:prSet/>
      <dgm:spPr/>
      <dgm:t>
        <a:bodyPr/>
        <a:lstStyle/>
        <a:p>
          <a:endParaRPr lang="en-US"/>
        </a:p>
      </dgm:t>
    </dgm:pt>
    <dgm:pt modelId="{4DEC325A-897A-439D-9CA0-CC89AEAC956F}" type="sibTrans" cxnId="{D57084E0-BB9D-429C-BA03-F4D260B0208E}">
      <dgm:prSet/>
      <dgm:spPr/>
      <dgm:t>
        <a:bodyPr/>
        <a:lstStyle/>
        <a:p>
          <a:endParaRPr lang="en-US"/>
        </a:p>
      </dgm:t>
    </dgm:pt>
    <dgm:pt modelId="{4D69D906-F7C9-4AEF-B53D-B7B1B29BC1AA}">
      <dgm:prSet/>
      <dgm:spPr/>
      <dgm:t>
        <a:bodyPr/>
        <a:lstStyle/>
        <a:p>
          <a:pPr>
            <a:lnSpc>
              <a:spcPct val="100000"/>
            </a:lnSpc>
          </a:pPr>
          <a:r>
            <a:rPr lang="en-GB"/>
            <a:t>2. Promote mental wellbeing by providing space for self-expression and creative engagement.</a:t>
          </a:r>
          <a:endParaRPr lang="en-US"/>
        </a:p>
      </dgm:t>
    </dgm:pt>
    <dgm:pt modelId="{0151063D-BA09-4680-AC68-3717B4E38517}" type="parTrans" cxnId="{30DFC29D-3E1B-439D-8CCE-3039F66F88EC}">
      <dgm:prSet/>
      <dgm:spPr/>
      <dgm:t>
        <a:bodyPr/>
        <a:lstStyle/>
        <a:p>
          <a:endParaRPr lang="en-US"/>
        </a:p>
      </dgm:t>
    </dgm:pt>
    <dgm:pt modelId="{8E210813-F35D-4688-B7F7-7EB419240E64}" type="sibTrans" cxnId="{30DFC29D-3E1B-439D-8CCE-3039F66F88EC}">
      <dgm:prSet/>
      <dgm:spPr/>
      <dgm:t>
        <a:bodyPr/>
        <a:lstStyle/>
        <a:p>
          <a:endParaRPr lang="en-US"/>
        </a:p>
      </dgm:t>
    </dgm:pt>
    <dgm:pt modelId="{DBF28BC9-4D40-4F35-9166-29CB81CD9670}">
      <dgm:prSet/>
      <dgm:spPr/>
      <dgm:t>
        <a:bodyPr/>
        <a:lstStyle/>
        <a:p>
          <a:pPr>
            <a:lnSpc>
              <a:spcPct val="100000"/>
            </a:lnSpc>
          </a:pPr>
          <a:r>
            <a:rPr lang="en-GB"/>
            <a:t>3. Encourage community participation, bringing together people of all ages, backgrounds, and abilities.</a:t>
          </a:r>
          <a:endParaRPr lang="en-US"/>
        </a:p>
      </dgm:t>
    </dgm:pt>
    <dgm:pt modelId="{EF5DC55F-47C4-4343-910B-A13D4E575833}" type="parTrans" cxnId="{5CC4CE73-2D2E-47BE-8AE6-7273738CFA95}">
      <dgm:prSet/>
      <dgm:spPr/>
      <dgm:t>
        <a:bodyPr/>
        <a:lstStyle/>
        <a:p>
          <a:endParaRPr lang="en-US"/>
        </a:p>
      </dgm:t>
    </dgm:pt>
    <dgm:pt modelId="{0B6B29F9-E3C8-47D6-B7A1-626D654CB07A}" type="sibTrans" cxnId="{5CC4CE73-2D2E-47BE-8AE6-7273738CFA95}">
      <dgm:prSet/>
      <dgm:spPr/>
      <dgm:t>
        <a:bodyPr/>
        <a:lstStyle/>
        <a:p>
          <a:endParaRPr lang="en-US"/>
        </a:p>
      </dgm:t>
    </dgm:pt>
    <dgm:pt modelId="{0BEBD89E-0B5C-4EEA-AE28-7B3AE02BDA6B}">
      <dgm:prSet/>
      <dgm:spPr/>
      <dgm:t>
        <a:bodyPr/>
        <a:lstStyle/>
        <a:p>
          <a:pPr>
            <a:lnSpc>
              <a:spcPct val="100000"/>
            </a:lnSpc>
          </a:pPr>
          <a:r>
            <a:rPr lang="en-GB"/>
            <a:t>4. Foster connections across Cumberland, using art as a tool to bridge divides and create a supportive environment for discussing health-related topics.</a:t>
          </a:r>
          <a:endParaRPr lang="en-US"/>
        </a:p>
      </dgm:t>
    </dgm:pt>
    <dgm:pt modelId="{339CF55D-754D-4D56-BC5F-0E296C626888}" type="parTrans" cxnId="{64FDEBC0-D4CE-4543-880B-248A2BBAE8C4}">
      <dgm:prSet/>
      <dgm:spPr/>
      <dgm:t>
        <a:bodyPr/>
        <a:lstStyle/>
        <a:p>
          <a:endParaRPr lang="en-US"/>
        </a:p>
      </dgm:t>
    </dgm:pt>
    <dgm:pt modelId="{EC09387A-5864-4A5B-9213-4810B0448F20}" type="sibTrans" cxnId="{64FDEBC0-D4CE-4543-880B-248A2BBAE8C4}">
      <dgm:prSet/>
      <dgm:spPr/>
      <dgm:t>
        <a:bodyPr/>
        <a:lstStyle/>
        <a:p>
          <a:endParaRPr lang="en-US"/>
        </a:p>
      </dgm:t>
    </dgm:pt>
    <dgm:pt modelId="{4AD87C17-C407-4F82-ACBC-D82D6BFA4A62}">
      <dgm:prSet/>
      <dgm:spPr/>
      <dgm:t>
        <a:bodyPr/>
        <a:lstStyle/>
        <a:p>
          <a:pPr>
            <a:lnSpc>
              <a:spcPct val="100000"/>
            </a:lnSpc>
          </a:pPr>
          <a:r>
            <a:rPr lang="en-GB"/>
            <a:t>5. Create lasting artwork that will represent the Cumberland’s collective commitment to health and wellbeing.</a:t>
          </a:r>
          <a:endParaRPr lang="en-US"/>
        </a:p>
      </dgm:t>
    </dgm:pt>
    <dgm:pt modelId="{B6CEE1D7-CA11-48CB-B889-93EE34DBA1AE}" type="parTrans" cxnId="{3E1452F1-256A-4F10-898C-FBE2C9A3576B}">
      <dgm:prSet/>
      <dgm:spPr/>
      <dgm:t>
        <a:bodyPr/>
        <a:lstStyle/>
        <a:p>
          <a:endParaRPr lang="en-US"/>
        </a:p>
      </dgm:t>
    </dgm:pt>
    <dgm:pt modelId="{5A1ED619-F0B7-4614-A361-BD0F6AE25F19}" type="sibTrans" cxnId="{3E1452F1-256A-4F10-898C-FBE2C9A3576B}">
      <dgm:prSet/>
      <dgm:spPr/>
      <dgm:t>
        <a:bodyPr/>
        <a:lstStyle/>
        <a:p>
          <a:endParaRPr lang="en-US"/>
        </a:p>
      </dgm:t>
    </dgm:pt>
    <dgm:pt modelId="{37847BF3-1F01-46A9-8726-8CC4B0234F54}" type="pres">
      <dgm:prSet presAssocID="{F197C9B4-9859-456E-8C62-ABEEB0AA7B83}" presName="root" presStyleCnt="0">
        <dgm:presLayoutVars>
          <dgm:dir/>
          <dgm:resizeHandles val="exact"/>
        </dgm:presLayoutVars>
      </dgm:prSet>
      <dgm:spPr/>
    </dgm:pt>
    <dgm:pt modelId="{9869A58D-1DFF-43B9-92C4-01869E7D15CC}" type="pres">
      <dgm:prSet presAssocID="{A9810144-65E0-4E80-B4E1-697C1F1C165E}" presName="compNode" presStyleCnt="0"/>
      <dgm:spPr/>
    </dgm:pt>
    <dgm:pt modelId="{BCAF93F1-DB28-47E5-B8EC-25D2EA726042}" type="pres">
      <dgm:prSet presAssocID="{A9810144-65E0-4E80-B4E1-697C1F1C165E}" presName="bgRect" presStyleLbl="bgShp" presStyleIdx="0" presStyleCnt="5"/>
      <dgm:spPr/>
    </dgm:pt>
    <dgm:pt modelId="{4D197174-E0CB-45A3-ADE2-E54A800DF898}" type="pres">
      <dgm:prSet presAssocID="{A9810144-65E0-4E80-B4E1-697C1F1C165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517A5D26-1783-47E6-A519-81DD4368A319}" type="pres">
      <dgm:prSet presAssocID="{A9810144-65E0-4E80-B4E1-697C1F1C165E}" presName="spaceRect" presStyleCnt="0"/>
      <dgm:spPr/>
    </dgm:pt>
    <dgm:pt modelId="{561A202B-F988-4160-8C05-A85B7BA030F4}" type="pres">
      <dgm:prSet presAssocID="{A9810144-65E0-4E80-B4E1-697C1F1C165E}" presName="parTx" presStyleLbl="revTx" presStyleIdx="0" presStyleCnt="5">
        <dgm:presLayoutVars>
          <dgm:chMax val="0"/>
          <dgm:chPref val="0"/>
        </dgm:presLayoutVars>
      </dgm:prSet>
      <dgm:spPr/>
    </dgm:pt>
    <dgm:pt modelId="{4CA0F521-830A-46A8-BFED-54D89CFDD552}" type="pres">
      <dgm:prSet presAssocID="{4DEC325A-897A-439D-9CA0-CC89AEAC956F}" presName="sibTrans" presStyleCnt="0"/>
      <dgm:spPr/>
    </dgm:pt>
    <dgm:pt modelId="{F6F8EB32-8473-4911-81CE-1E920ADC2264}" type="pres">
      <dgm:prSet presAssocID="{4D69D906-F7C9-4AEF-B53D-B7B1B29BC1AA}" presName="compNode" presStyleCnt="0"/>
      <dgm:spPr/>
    </dgm:pt>
    <dgm:pt modelId="{7B3DB70C-C393-49E2-8A05-F72B8D3C5E52}" type="pres">
      <dgm:prSet presAssocID="{4D69D906-F7C9-4AEF-B53D-B7B1B29BC1AA}" presName="bgRect" presStyleLbl="bgShp" presStyleIdx="1" presStyleCnt="5"/>
      <dgm:spPr/>
    </dgm:pt>
    <dgm:pt modelId="{864974F8-9051-4F27-97D5-87C32FD10F9E}" type="pres">
      <dgm:prSet presAssocID="{4D69D906-F7C9-4AEF-B53D-B7B1B29BC1A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in head"/>
        </a:ext>
      </dgm:extLst>
    </dgm:pt>
    <dgm:pt modelId="{97D6A9D1-2D5E-4B1E-AD74-76AA4596D9BC}" type="pres">
      <dgm:prSet presAssocID="{4D69D906-F7C9-4AEF-B53D-B7B1B29BC1AA}" presName="spaceRect" presStyleCnt="0"/>
      <dgm:spPr/>
    </dgm:pt>
    <dgm:pt modelId="{8B3272FA-E334-4C05-86E7-C14B2FF2E8F4}" type="pres">
      <dgm:prSet presAssocID="{4D69D906-F7C9-4AEF-B53D-B7B1B29BC1AA}" presName="parTx" presStyleLbl="revTx" presStyleIdx="1" presStyleCnt="5">
        <dgm:presLayoutVars>
          <dgm:chMax val="0"/>
          <dgm:chPref val="0"/>
        </dgm:presLayoutVars>
      </dgm:prSet>
      <dgm:spPr/>
    </dgm:pt>
    <dgm:pt modelId="{EE03B1AE-1E42-4234-99BD-B40189E74AFA}" type="pres">
      <dgm:prSet presAssocID="{8E210813-F35D-4688-B7F7-7EB419240E64}" presName="sibTrans" presStyleCnt="0"/>
      <dgm:spPr/>
    </dgm:pt>
    <dgm:pt modelId="{C578F51D-E178-417D-A636-C998BF33BE6C}" type="pres">
      <dgm:prSet presAssocID="{DBF28BC9-4D40-4F35-9166-29CB81CD9670}" presName="compNode" presStyleCnt="0"/>
      <dgm:spPr/>
    </dgm:pt>
    <dgm:pt modelId="{7CFC0F83-4E4D-4D3B-900B-27503098B3F9}" type="pres">
      <dgm:prSet presAssocID="{DBF28BC9-4D40-4F35-9166-29CB81CD9670}" presName="bgRect" presStyleLbl="bgShp" presStyleIdx="2" presStyleCnt="5"/>
      <dgm:spPr/>
    </dgm:pt>
    <dgm:pt modelId="{3BCEB73A-91DB-4BB5-AD4A-921ECDDF1769}" type="pres">
      <dgm:prSet presAssocID="{DBF28BC9-4D40-4F35-9166-29CB81CD967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4775B304-4F67-4466-9F90-3D014D12168B}" type="pres">
      <dgm:prSet presAssocID="{DBF28BC9-4D40-4F35-9166-29CB81CD9670}" presName="spaceRect" presStyleCnt="0"/>
      <dgm:spPr/>
    </dgm:pt>
    <dgm:pt modelId="{03D1008D-1A43-4F66-98A3-67BDD6A672E7}" type="pres">
      <dgm:prSet presAssocID="{DBF28BC9-4D40-4F35-9166-29CB81CD9670}" presName="parTx" presStyleLbl="revTx" presStyleIdx="2" presStyleCnt="5">
        <dgm:presLayoutVars>
          <dgm:chMax val="0"/>
          <dgm:chPref val="0"/>
        </dgm:presLayoutVars>
      </dgm:prSet>
      <dgm:spPr/>
    </dgm:pt>
    <dgm:pt modelId="{35447E7D-989D-44BF-B88F-7598073948E6}" type="pres">
      <dgm:prSet presAssocID="{0B6B29F9-E3C8-47D6-B7A1-626D654CB07A}" presName="sibTrans" presStyleCnt="0"/>
      <dgm:spPr/>
    </dgm:pt>
    <dgm:pt modelId="{1936A264-0946-4A67-8201-0FC585978242}" type="pres">
      <dgm:prSet presAssocID="{0BEBD89E-0B5C-4EEA-AE28-7B3AE02BDA6B}" presName="compNode" presStyleCnt="0"/>
      <dgm:spPr/>
    </dgm:pt>
    <dgm:pt modelId="{29B144FF-065C-4B1F-9AFA-05F04A0676CC}" type="pres">
      <dgm:prSet presAssocID="{0BEBD89E-0B5C-4EEA-AE28-7B3AE02BDA6B}" presName="bgRect" presStyleLbl="bgShp" presStyleIdx="3" presStyleCnt="5"/>
      <dgm:spPr/>
    </dgm:pt>
    <dgm:pt modelId="{CE504AA1-4118-4D8B-B425-E59E79715AEA}" type="pres">
      <dgm:prSet presAssocID="{0BEBD89E-0B5C-4EEA-AE28-7B3AE02BDA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nnections"/>
        </a:ext>
      </dgm:extLst>
    </dgm:pt>
    <dgm:pt modelId="{064D0A1A-FF0C-4C75-AE48-4D2A124FCF9C}" type="pres">
      <dgm:prSet presAssocID="{0BEBD89E-0B5C-4EEA-AE28-7B3AE02BDA6B}" presName="spaceRect" presStyleCnt="0"/>
      <dgm:spPr/>
    </dgm:pt>
    <dgm:pt modelId="{FFABD4A1-F379-4765-A234-0ACFC5765F82}" type="pres">
      <dgm:prSet presAssocID="{0BEBD89E-0B5C-4EEA-AE28-7B3AE02BDA6B}" presName="parTx" presStyleLbl="revTx" presStyleIdx="3" presStyleCnt="5">
        <dgm:presLayoutVars>
          <dgm:chMax val="0"/>
          <dgm:chPref val="0"/>
        </dgm:presLayoutVars>
      </dgm:prSet>
      <dgm:spPr/>
    </dgm:pt>
    <dgm:pt modelId="{A49AA845-BDCE-48D7-BCC5-EDE5B5BC37B8}" type="pres">
      <dgm:prSet presAssocID="{EC09387A-5864-4A5B-9213-4810B0448F20}" presName="sibTrans" presStyleCnt="0"/>
      <dgm:spPr/>
    </dgm:pt>
    <dgm:pt modelId="{07D72C5D-3E1F-4A59-BF02-A86E2FB9E396}" type="pres">
      <dgm:prSet presAssocID="{4AD87C17-C407-4F82-ACBC-D82D6BFA4A62}" presName="compNode" presStyleCnt="0"/>
      <dgm:spPr/>
    </dgm:pt>
    <dgm:pt modelId="{7519D01E-1F4B-413F-A9EE-F902CC908C21}" type="pres">
      <dgm:prSet presAssocID="{4AD87C17-C407-4F82-ACBC-D82D6BFA4A62}" presName="bgRect" presStyleLbl="bgShp" presStyleIdx="4" presStyleCnt="5"/>
      <dgm:spPr/>
    </dgm:pt>
    <dgm:pt modelId="{F03D6F22-DCFE-47DE-A0D4-C5AEB1EBEF90}" type="pres">
      <dgm:prSet presAssocID="{4AD87C17-C407-4F82-ACBC-D82D6BFA4A6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eprechaun Hat"/>
        </a:ext>
      </dgm:extLst>
    </dgm:pt>
    <dgm:pt modelId="{DAABD7CC-1470-4CDA-A5A6-AAD0632CEC0E}" type="pres">
      <dgm:prSet presAssocID="{4AD87C17-C407-4F82-ACBC-D82D6BFA4A62}" presName="spaceRect" presStyleCnt="0"/>
      <dgm:spPr/>
    </dgm:pt>
    <dgm:pt modelId="{E36DDC84-1469-4AF1-868D-794CA38707B3}" type="pres">
      <dgm:prSet presAssocID="{4AD87C17-C407-4F82-ACBC-D82D6BFA4A62}" presName="parTx" presStyleLbl="revTx" presStyleIdx="4" presStyleCnt="5">
        <dgm:presLayoutVars>
          <dgm:chMax val="0"/>
          <dgm:chPref val="0"/>
        </dgm:presLayoutVars>
      </dgm:prSet>
      <dgm:spPr/>
    </dgm:pt>
  </dgm:ptLst>
  <dgm:cxnLst>
    <dgm:cxn modelId="{D442D730-6DAD-4DCA-8B2F-9DE16B0EA78A}" type="presOf" srcId="{A9810144-65E0-4E80-B4E1-697C1F1C165E}" destId="{561A202B-F988-4160-8C05-A85B7BA030F4}" srcOrd="0" destOrd="0" presId="urn:microsoft.com/office/officeart/2018/2/layout/IconVerticalSolidList"/>
    <dgm:cxn modelId="{E800EC6B-D370-4880-900E-8E7D02E12952}" type="presOf" srcId="{4AD87C17-C407-4F82-ACBC-D82D6BFA4A62}" destId="{E36DDC84-1469-4AF1-868D-794CA38707B3}" srcOrd="0" destOrd="0" presId="urn:microsoft.com/office/officeart/2018/2/layout/IconVerticalSolidList"/>
    <dgm:cxn modelId="{D3B75A6C-949E-410E-8BC8-258B269DDD69}" type="presOf" srcId="{0BEBD89E-0B5C-4EEA-AE28-7B3AE02BDA6B}" destId="{FFABD4A1-F379-4765-A234-0ACFC5765F82}" srcOrd="0" destOrd="0" presId="urn:microsoft.com/office/officeart/2018/2/layout/IconVerticalSolidList"/>
    <dgm:cxn modelId="{5CC4CE73-2D2E-47BE-8AE6-7273738CFA95}" srcId="{F197C9B4-9859-456E-8C62-ABEEB0AA7B83}" destId="{DBF28BC9-4D40-4F35-9166-29CB81CD9670}" srcOrd="2" destOrd="0" parTransId="{EF5DC55F-47C4-4343-910B-A13D4E575833}" sibTransId="{0B6B29F9-E3C8-47D6-B7A1-626D654CB07A}"/>
    <dgm:cxn modelId="{30DFC29D-3E1B-439D-8CCE-3039F66F88EC}" srcId="{F197C9B4-9859-456E-8C62-ABEEB0AA7B83}" destId="{4D69D906-F7C9-4AEF-B53D-B7B1B29BC1AA}" srcOrd="1" destOrd="0" parTransId="{0151063D-BA09-4680-AC68-3717B4E38517}" sibTransId="{8E210813-F35D-4688-B7F7-7EB419240E64}"/>
    <dgm:cxn modelId="{57596BB5-7640-48A4-858E-155EB26F67C0}" type="presOf" srcId="{4D69D906-F7C9-4AEF-B53D-B7B1B29BC1AA}" destId="{8B3272FA-E334-4C05-86E7-C14B2FF2E8F4}" srcOrd="0" destOrd="0" presId="urn:microsoft.com/office/officeart/2018/2/layout/IconVerticalSolidList"/>
    <dgm:cxn modelId="{64FDEBC0-D4CE-4543-880B-248A2BBAE8C4}" srcId="{F197C9B4-9859-456E-8C62-ABEEB0AA7B83}" destId="{0BEBD89E-0B5C-4EEA-AE28-7B3AE02BDA6B}" srcOrd="3" destOrd="0" parTransId="{339CF55D-754D-4D56-BC5F-0E296C626888}" sibTransId="{EC09387A-5864-4A5B-9213-4810B0448F20}"/>
    <dgm:cxn modelId="{4CAED0C5-CEFB-4547-8C58-EF805A4579F1}" type="presOf" srcId="{DBF28BC9-4D40-4F35-9166-29CB81CD9670}" destId="{03D1008D-1A43-4F66-98A3-67BDD6A672E7}" srcOrd="0" destOrd="0" presId="urn:microsoft.com/office/officeart/2018/2/layout/IconVerticalSolidList"/>
    <dgm:cxn modelId="{D57084E0-BB9D-429C-BA03-F4D260B0208E}" srcId="{F197C9B4-9859-456E-8C62-ABEEB0AA7B83}" destId="{A9810144-65E0-4E80-B4E1-697C1F1C165E}" srcOrd="0" destOrd="0" parTransId="{7F7C4AE7-F902-4568-8398-31D8EA1E3808}" sibTransId="{4DEC325A-897A-439D-9CA0-CC89AEAC956F}"/>
    <dgm:cxn modelId="{D05233E9-5C2E-406E-B5D8-E9BC07B86FE0}" type="presOf" srcId="{F197C9B4-9859-456E-8C62-ABEEB0AA7B83}" destId="{37847BF3-1F01-46A9-8726-8CC4B0234F54}" srcOrd="0" destOrd="0" presId="urn:microsoft.com/office/officeart/2018/2/layout/IconVerticalSolidList"/>
    <dgm:cxn modelId="{3E1452F1-256A-4F10-898C-FBE2C9A3576B}" srcId="{F197C9B4-9859-456E-8C62-ABEEB0AA7B83}" destId="{4AD87C17-C407-4F82-ACBC-D82D6BFA4A62}" srcOrd="4" destOrd="0" parTransId="{B6CEE1D7-CA11-48CB-B889-93EE34DBA1AE}" sibTransId="{5A1ED619-F0B7-4614-A361-BD0F6AE25F19}"/>
    <dgm:cxn modelId="{D8A71F90-3F18-4678-A6C2-6BAE705A44B9}" type="presParOf" srcId="{37847BF3-1F01-46A9-8726-8CC4B0234F54}" destId="{9869A58D-1DFF-43B9-92C4-01869E7D15CC}" srcOrd="0" destOrd="0" presId="urn:microsoft.com/office/officeart/2018/2/layout/IconVerticalSolidList"/>
    <dgm:cxn modelId="{DD354F7B-AA6C-4FDF-8140-D7270B9CB118}" type="presParOf" srcId="{9869A58D-1DFF-43B9-92C4-01869E7D15CC}" destId="{BCAF93F1-DB28-47E5-B8EC-25D2EA726042}" srcOrd="0" destOrd="0" presId="urn:microsoft.com/office/officeart/2018/2/layout/IconVerticalSolidList"/>
    <dgm:cxn modelId="{35D04E22-601C-40E3-883C-7A98349389C0}" type="presParOf" srcId="{9869A58D-1DFF-43B9-92C4-01869E7D15CC}" destId="{4D197174-E0CB-45A3-ADE2-E54A800DF898}" srcOrd="1" destOrd="0" presId="urn:microsoft.com/office/officeart/2018/2/layout/IconVerticalSolidList"/>
    <dgm:cxn modelId="{B2036406-B58C-48A3-8502-5D90E1A24412}" type="presParOf" srcId="{9869A58D-1DFF-43B9-92C4-01869E7D15CC}" destId="{517A5D26-1783-47E6-A519-81DD4368A319}" srcOrd="2" destOrd="0" presId="urn:microsoft.com/office/officeart/2018/2/layout/IconVerticalSolidList"/>
    <dgm:cxn modelId="{FB36CD4B-BBC4-4CB0-8963-C395071A90AE}" type="presParOf" srcId="{9869A58D-1DFF-43B9-92C4-01869E7D15CC}" destId="{561A202B-F988-4160-8C05-A85B7BA030F4}" srcOrd="3" destOrd="0" presId="urn:microsoft.com/office/officeart/2018/2/layout/IconVerticalSolidList"/>
    <dgm:cxn modelId="{B5255A44-1134-4F00-9A7C-2DDBE764B608}" type="presParOf" srcId="{37847BF3-1F01-46A9-8726-8CC4B0234F54}" destId="{4CA0F521-830A-46A8-BFED-54D89CFDD552}" srcOrd="1" destOrd="0" presId="urn:microsoft.com/office/officeart/2018/2/layout/IconVerticalSolidList"/>
    <dgm:cxn modelId="{280487F4-CAFF-43A6-8E20-F4DD7CBED23D}" type="presParOf" srcId="{37847BF3-1F01-46A9-8726-8CC4B0234F54}" destId="{F6F8EB32-8473-4911-81CE-1E920ADC2264}" srcOrd="2" destOrd="0" presId="urn:microsoft.com/office/officeart/2018/2/layout/IconVerticalSolidList"/>
    <dgm:cxn modelId="{A2725867-E994-4C77-ACDF-1086D7306D33}" type="presParOf" srcId="{F6F8EB32-8473-4911-81CE-1E920ADC2264}" destId="{7B3DB70C-C393-49E2-8A05-F72B8D3C5E52}" srcOrd="0" destOrd="0" presId="urn:microsoft.com/office/officeart/2018/2/layout/IconVerticalSolidList"/>
    <dgm:cxn modelId="{25014CE5-0988-43D8-A13B-7908B58746D4}" type="presParOf" srcId="{F6F8EB32-8473-4911-81CE-1E920ADC2264}" destId="{864974F8-9051-4F27-97D5-87C32FD10F9E}" srcOrd="1" destOrd="0" presId="urn:microsoft.com/office/officeart/2018/2/layout/IconVerticalSolidList"/>
    <dgm:cxn modelId="{5405D572-27D1-4489-AD2F-B69A27868D50}" type="presParOf" srcId="{F6F8EB32-8473-4911-81CE-1E920ADC2264}" destId="{97D6A9D1-2D5E-4B1E-AD74-76AA4596D9BC}" srcOrd="2" destOrd="0" presId="urn:microsoft.com/office/officeart/2018/2/layout/IconVerticalSolidList"/>
    <dgm:cxn modelId="{257A853B-A4E8-4D73-8E1C-E7A290A7BBD2}" type="presParOf" srcId="{F6F8EB32-8473-4911-81CE-1E920ADC2264}" destId="{8B3272FA-E334-4C05-86E7-C14B2FF2E8F4}" srcOrd="3" destOrd="0" presId="urn:microsoft.com/office/officeart/2018/2/layout/IconVerticalSolidList"/>
    <dgm:cxn modelId="{DF1967B1-8CAC-4597-B81B-61491A71C5C5}" type="presParOf" srcId="{37847BF3-1F01-46A9-8726-8CC4B0234F54}" destId="{EE03B1AE-1E42-4234-99BD-B40189E74AFA}" srcOrd="3" destOrd="0" presId="urn:microsoft.com/office/officeart/2018/2/layout/IconVerticalSolidList"/>
    <dgm:cxn modelId="{6041C919-0FCB-461B-B9F1-439097917A9D}" type="presParOf" srcId="{37847BF3-1F01-46A9-8726-8CC4B0234F54}" destId="{C578F51D-E178-417D-A636-C998BF33BE6C}" srcOrd="4" destOrd="0" presId="urn:microsoft.com/office/officeart/2018/2/layout/IconVerticalSolidList"/>
    <dgm:cxn modelId="{6AC18815-9246-4BA5-A6F3-46E9FAD313A0}" type="presParOf" srcId="{C578F51D-E178-417D-A636-C998BF33BE6C}" destId="{7CFC0F83-4E4D-4D3B-900B-27503098B3F9}" srcOrd="0" destOrd="0" presId="urn:microsoft.com/office/officeart/2018/2/layout/IconVerticalSolidList"/>
    <dgm:cxn modelId="{665D1DF2-CCBB-4E57-B731-2E9599C96564}" type="presParOf" srcId="{C578F51D-E178-417D-A636-C998BF33BE6C}" destId="{3BCEB73A-91DB-4BB5-AD4A-921ECDDF1769}" srcOrd="1" destOrd="0" presId="urn:microsoft.com/office/officeart/2018/2/layout/IconVerticalSolidList"/>
    <dgm:cxn modelId="{0FABC0E9-A782-4147-B114-4B7208D1C5A0}" type="presParOf" srcId="{C578F51D-E178-417D-A636-C998BF33BE6C}" destId="{4775B304-4F67-4466-9F90-3D014D12168B}" srcOrd="2" destOrd="0" presId="urn:microsoft.com/office/officeart/2018/2/layout/IconVerticalSolidList"/>
    <dgm:cxn modelId="{258152A9-7F3D-4809-9C9C-FD0D9713CDF2}" type="presParOf" srcId="{C578F51D-E178-417D-A636-C998BF33BE6C}" destId="{03D1008D-1A43-4F66-98A3-67BDD6A672E7}" srcOrd="3" destOrd="0" presId="urn:microsoft.com/office/officeart/2018/2/layout/IconVerticalSolidList"/>
    <dgm:cxn modelId="{C62EBE52-AF95-4531-8F35-547BF384612B}" type="presParOf" srcId="{37847BF3-1F01-46A9-8726-8CC4B0234F54}" destId="{35447E7D-989D-44BF-B88F-7598073948E6}" srcOrd="5" destOrd="0" presId="urn:microsoft.com/office/officeart/2018/2/layout/IconVerticalSolidList"/>
    <dgm:cxn modelId="{EA272201-8902-4D28-B4DE-AF5E80DD1193}" type="presParOf" srcId="{37847BF3-1F01-46A9-8726-8CC4B0234F54}" destId="{1936A264-0946-4A67-8201-0FC585978242}" srcOrd="6" destOrd="0" presId="urn:microsoft.com/office/officeart/2018/2/layout/IconVerticalSolidList"/>
    <dgm:cxn modelId="{CAE3C39A-97AC-4065-B4B5-EEF0C34C9D4A}" type="presParOf" srcId="{1936A264-0946-4A67-8201-0FC585978242}" destId="{29B144FF-065C-4B1F-9AFA-05F04A0676CC}" srcOrd="0" destOrd="0" presId="urn:microsoft.com/office/officeart/2018/2/layout/IconVerticalSolidList"/>
    <dgm:cxn modelId="{6E7BE369-F045-496E-B5BE-2D21D18578A5}" type="presParOf" srcId="{1936A264-0946-4A67-8201-0FC585978242}" destId="{CE504AA1-4118-4D8B-B425-E59E79715AEA}" srcOrd="1" destOrd="0" presId="urn:microsoft.com/office/officeart/2018/2/layout/IconVerticalSolidList"/>
    <dgm:cxn modelId="{2F077ECE-F800-468D-A4DB-2C086D039803}" type="presParOf" srcId="{1936A264-0946-4A67-8201-0FC585978242}" destId="{064D0A1A-FF0C-4C75-AE48-4D2A124FCF9C}" srcOrd="2" destOrd="0" presId="urn:microsoft.com/office/officeart/2018/2/layout/IconVerticalSolidList"/>
    <dgm:cxn modelId="{6A6AEDC0-5C76-48FF-B174-8DCDCDD110B5}" type="presParOf" srcId="{1936A264-0946-4A67-8201-0FC585978242}" destId="{FFABD4A1-F379-4765-A234-0ACFC5765F82}" srcOrd="3" destOrd="0" presId="urn:microsoft.com/office/officeart/2018/2/layout/IconVerticalSolidList"/>
    <dgm:cxn modelId="{42728A5D-7807-4124-89E3-F9016489DC12}" type="presParOf" srcId="{37847BF3-1F01-46A9-8726-8CC4B0234F54}" destId="{A49AA845-BDCE-48D7-BCC5-EDE5B5BC37B8}" srcOrd="7" destOrd="0" presId="urn:microsoft.com/office/officeart/2018/2/layout/IconVerticalSolidList"/>
    <dgm:cxn modelId="{CB2BEBDF-2CED-4A87-836E-A13FCEDA6D53}" type="presParOf" srcId="{37847BF3-1F01-46A9-8726-8CC4B0234F54}" destId="{07D72C5D-3E1F-4A59-BF02-A86E2FB9E396}" srcOrd="8" destOrd="0" presId="urn:microsoft.com/office/officeart/2018/2/layout/IconVerticalSolidList"/>
    <dgm:cxn modelId="{B96399F9-69C3-4ADE-A212-C88B50B83583}" type="presParOf" srcId="{07D72C5D-3E1F-4A59-BF02-A86E2FB9E396}" destId="{7519D01E-1F4B-413F-A9EE-F902CC908C21}" srcOrd="0" destOrd="0" presId="urn:microsoft.com/office/officeart/2018/2/layout/IconVerticalSolidList"/>
    <dgm:cxn modelId="{24972780-4A7D-477B-8EB1-4166D1FF49A7}" type="presParOf" srcId="{07D72C5D-3E1F-4A59-BF02-A86E2FB9E396}" destId="{F03D6F22-DCFE-47DE-A0D4-C5AEB1EBEF90}" srcOrd="1" destOrd="0" presId="urn:microsoft.com/office/officeart/2018/2/layout/IconVerticalSolidList"/>
    <dgm:cxn modelId="{F33DA25A-38DD-4C71-8B72-BE9ECE8409AC}" type="presParOf" srcId="{07D72C5D-3E1F-4A59-BF02-A86E2FB9E396}" destId="{DAABD7CC-1470-4CDA-A5A6-AAD0632CEC0E}" srcOrd="2" destOrd="0" presId="urn:microsoft.com/office/officeart/2018/2/layout/IconVerticalSolidList"/>
    <dgm:cxn modelId="{FE3A2D91-38ED-4398-A984-C7C9A2F751DF}" type="presParOf" srcId="{07D72C5D-3E1F-4A59-BF02-A86E2FB9E396}" destId="{E36DDC84-1469-4AF1-868D-794CA38707B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2AA507-3EF8-48BD-AEBD-933DD3BBCC5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1358D32-981D-46D1-80F0-30E6A9B37BB1}">
      <dgm:prSet/>
      <dgm:spPr/>
      <dgm:t>
        <a:bodyPr/>
        <a:lstStyle/>
        <a:p>
          <a:r>
            <a:rPr lang="en-GB" dirty="0"/>
            <a:t>Portfolios to be sent Hannah Kessler, </a:t>
          </a:r>
          <a:r>
            <a:rPr lang="en-GB" u="sng" dirty="0">
              <a:hlinkClick xmlns:r="http://schemas.openxmlformats.org/officeDocument/2006/relationships" r:id="rId1"/>
            </a:rPr>
            <a:t>hannah.kessler@rosehilltheatre.co.uk,</a:t>
          </a:r>
          <a:r>
            <a:rPr lang="en-GB" dirty="0"/>
            <a:t> along with a short statement of why the project interests them, what skills and experience they would bring to the project, and a brief outline of how they would translate the community’s work into a final piece. </a:t>
          </a:r>
          <a:endParaRPr lang="en-US" dirty="0"/>
        </a:p>
      </dgm:t>
    </dgm:pt>
    <dgm:pt modelId="{7E6BE22B-EB21-47DC-90CD-99CE9FBE7E77}" type="parTrans" cxnId="{351CE372-9A6E-4B5A-9B7E-5EF4BC685425}">
      <dgm:prSet/>
      <dgm:spPr/>
      <dgm:t>
        <a:bodyPr/>
        <a:lstStyle/>
        <a:p>
          <a:endParaRPr lang="en-US"/>
        </a:p>
      </dgm:t>
    </dgm:pt>
    <dgm:pt modelId="{43FEE3B0-6FDC-48E0-9051-581053F80EC5}" type="sibTrans" cxnId="{351CE372-9A6E-4B5A-9B7E-5EF4BC685425}">
      <dgm:prSet/>
      <dgm:spPr/>
      <dgm:t>
        <a:bodyPr/>
        <a:lstStyle/>
        <a:p>
          <a:endParaRPr lang="en-US"/>
        </a:p>
      </dgm:t>
    </dgm:pt>
    <dgm:pt modelId="{6694465A-0643-4592-8321-1D696B1C5FC9}">
      <dgm:prSet/>
      <dgm:spPr/>
      <dgm:t>
        <a:bodyPr/>
        <a:lstStyle/>
        <a:p>
          <a:r>
            <a:rPr lang="en-GB"/>
            <a:t>Application may take the form of a video, voice recording, or written statement. </a:t>
          </a:r>
          <a:endParaRPr lang="en-US"/>
        </a:p>
      </dgm:t>
    </dgm:pt>
    <dgm:pt modelId="{F0612908-C593-4AF5-9E95-205B5D7E4CFB}" type="parTrans" cxnId="{4DCFA31D-BF13-4916-9986-1D9ACF6E88E0}">
      <dgm:prSet/>
      <dgm:spPr/>
      <dgm:t>
        <a:bodyPr/>
        <a:lstStyle/>
        <a:p>
          <a:endParaRPr lang="en-US"/>
        </a:p>
      </dgm:t>
    </dgm:pt>
    <dgm:pt modelId="{6E57364C-3F2D-4EF1-9937-6C085BA4506E}" type="sibTrans" cxnId="{4DCFA31D-BF13-4916-9986-1D9ACF6E88E0}">
      <dgm:prSet/>
      <dgm:spPr/>
      <dgm:t>
        <a:bodyPr/>
        <a:lstStyle/>
        <a:p>
          <a:endParaRPr lang="en-US"/>
        </a:p>
      </dgm:t>
    </dgm:pt>
    <dgm:pt modelId="{FC49A059-DF69-4B9C-BE9A-A1E351F748DD}">
      <dgm:prSet/>
      <dgm:spPr/>
      <dgm:t>
        <a:bodyPr/>
        <a:lstStyle/>
        <a:p>
          <a:r>
            <a:rPr lang="en-GB"/>
            <a:t>Contract will be subject to a DBS check. </a:t>
          </a:r>
          <a:endParaRPr lang="en-US"/>
        </a:p>
      </dgm:t>
    </dgm:pt>
    <dgm:pt modelId="{9D7A78B8-B77D-4289-904F-E9587759BE24}" type="parTrans" cxnId="{75EFB5E7-AE5F-4E16-856A-859E6AD9E869}">
      <dgm:prSet/>
      <dgm:spPr/>
      <dgm:t>
        <a:bodyPr/>
        <a:lstStyle/>
        <a:p>
          <a:endParaRPr lang="en-US"/>
        </a:p>
      </dgm:t>
    </dgm:pt>
    <dgm:pt modelId="{435620A9-5BFF-4584-A3B3-0E31BD44FF35}" type="sibTrans" cxnId="{75EFB5E7-AE5F-4E16-856A-859E6AD9E869}">
      <dgm:prSet/>
      <dgm:spPr/>
      <dgm:t>
        <a:bodyPr/>
        <a:lstStyle/>
        <a:p>
          <a:endParaRPr lang="en-US"/>
        </a:p>
      </dgm:t>
    </dgm:pt>
    <dgm:pt modelId="{ACB47BD6-3D01-4C77-8CD3-60BEBAB70BF0}" type="pres">
      <dgm:prSet presAssocID="{E52AA507-3EF8-48BD-AEBD-933DD3BBCC5C}" presName="root" presStyleCnt="0">
        <dgm:presLayoutVars>
          <dgm:dir/>
          <dgm:resizeHandles val="exact"/>
        </dgm:presLayoutVars>
      </dgm:prSet>
      <dgm:spPr/>
    </dgm:pt>
    <dgm:pt modelId="{7F73395E-8AEC-4499-B506-BCAE697930B2}" type="pres">
      <dgm:prSet presAssocID="{C1358D32-981D-46D1-80F0-30E6A9B37BB1}" presName="compNode" presStyleCnt="0"/>
      <dgm:spPr/>
    </dgm:pt>
    <dgm:pt modelId="{1BBD8AD4-8B3A-4624-99F1-5A6D6AABE8D0}" type="pres">
      <dgm:prSet presAssocID="{C1358D32-981D-46D1-80F0-30E6A9B37BB1}" presName="bgRect" presStyleLbl="bgShp" presStyleIdx="0" presStyleCnt="3"/>
      <dgm:spPr/>
    </dgm:pt>
    <dgm:pt modelId="{9E2E3135-62BB-41C5-8D49-FF8472FA6DD1}" type="pres">
      <dgm:prSet presAssocID="{C1358D32-981D-46D1-80F0-30E6A9B37BB1}"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nvelope"/>
        </a:ext>
      </dgm:extLst>
    </dgm:pt>
    <dgm:pt modelId="{F97764E8-4C25-4784-A67D-4D16DBD4BD13}" type="pres">
      <dgm:prSet presAssocID="{C1358D32-981D-46D1-80F0-30E6A9B37BB1}" presName="spaceRect" presStyleCnt="0"/>
      <dgm:spPr/>
    </dgm:pt>
    <dgm:pt modelId="{25894180-D802-41C3-AF78-A549D21D932B}" type="pres">
      <dgm:prSet presAssocID="{C1358D32-981D-46D1-80F0-30E6A9B37BB1}" presName="parTx" presStyleLbl="revTx" presStyleIdx="0" presStyleCnt="3">
        <dgm:presLayoutVars>
          <dgm:chMax val="0"/>
          <dgm:chPref val="0"/>
        </dgm:presLayoutVars>
      </dgm:prSet>
      <dgm:spPr/>
    </dgm:pt>
    <dgm:pt modelId="{EEF2AFB1-FE3D-4A80-882C-67ED1652B9F6}" type="pres">
      <dgm:prSet presAssocID="{43FEE3B0-6FDC-48E0-9051-581053F80EC5}" presName="sibTrans" presStyleCnt="0"/>
      <dgm:spPr/>
    </dgm:pt>
    <dgm:pt modelId="{6B32862B-C9EE-42BD-83EB-8DAD27E7F809}" type="pres">
      <dgm:prSet presAssocID="{6694465A-0643-4592-8321-1D696B1C5FC9}" presName="compNode" presStyleCnt="0"/>
      <dgm:spPr/>
    </dgm:pt>
    <dgm:pt modelId="{D0490328-E51B-4FFE-87A7-F07C76233075}" type="pres">
      <dgm:prSet presAssocID="{6694465A-0643-4592-8321-1D696B1C5FC9}" presName="bgRect" presStyleLbl="bgShp" presStyleIdx="1" presStyleCnt="3"/>
      <dgm:spPr/>
    </dgm:pt>
    <dgm:pt modelId="{AF3F382F-3376-42D7-99EA-B021D2A45CB3}" type="pres">
      <dgm:prSet presAssocID="{6694465A-0643-4592-8321-1D696B1C5FC9}"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Subtitles"/>
        </a:ext>
      </dgm:extLst>
    </dgm:pt>
    <dgm:pt modelId="{A11AAA18-33F6-4D4C-A270-E668485ABEB1}" type="pres">
      <dgm:prSet presAssocID="{6694465A-0643-4592-8321-1D696B1C5FC9}" presName="spaceRect" presStyleCnt="0"/>
      <dgm:spPr/>
    </dgm:pt>
    <dgm:pt modelId="{596D7DF2-1D7B-49E1-B9AD-2F69DE1DDADC}" type="pres">
      <dgm:prSet presAssocID="{6694465A-0643-4592-8321-1D696B1C5FC9}" presName="parTx" presStyleLbl="revTx" presStyleIdx="1" presStyleCnt="3">
        <dgm:presLayoutVars>
          <dgm:chMax val="0"/>
          <dgm:chPref val="0"/>
        </dgm:presLayoutVars>
      </dgm:prSet>
      <dgm:spPr/>
    </dgm:pt>
    <dgm:pt modelId="{295EFBDF-6CFA-479B-BD55-29AB86455549}" type="pres">
      <dgm:prSet presAssocID="{6E57364C-3F2D-4EF1-9937-6C085BA4506E}" presName="sibTrans" presStyleCnt="0"/>
      <dgm:spPr/>
    </dgm:pt>
    <dgm:pt modelId="{0F89C846-CE5D-4719-9227-E0C9A0AC9C76}" type="pres">
      <dgm:prSet presAssocID="{FC49A059-DF69-4B9C-BE9A-A1E351F748DD}" presName="compNode" presStyleCnt="0"/>
      <dgm:spPr/>
    </dgm:pt>
    <dgm:pt modelId="{5DE1D61C-7B4F-4DEE-8E28-B6DB8E585154}" type="pres">
      <dgm:prSet presAssocID="{FC49A059-DF69-4B9C-BE9A-A1E351F748DD}" presName="bgRect" presStyleLbl="bgShp" presStyleIdx="2" presStyleCnt="3"/>
      <dgm:spPr/>
    </dgm:pt>
    <dgm:pt modelId="{08461D00-992C-45AC-93B0-A646759A6981}" type="pres">
      <dgm:prSet presAssocID="{FC49A059-DF69-4B9C-BE9A-A1E351F748DD}"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ank Check"/>
        </a:ext>
      </dgm:extLst>
    </dgm:pt>
    <dgm:pt modelId="{6E18CE4D-01FD-4067-81BD-E4A196C13DFD}" type="pres">
      <dgm:prSet presAssocID="{FC49A059-DF69-4B9C-BE9A-A1E351F748DD}" presName="spaceRect" presStyleCnt="0"/>
      <dgm:spPr/>
    </dgm:pt>
    <dgm:pt modelId="{35DD298E-79EC-4DA1-8EE6-26E4EA4613A8}" type="pres">
      <dgm:prSet presAssocID="{FC49A059-DF69-4B9C-BE9A-A1E351F748DD}" presName="parTx" presStyleLbl="revTx" presStyleIdx="2" presStyleCnt="3">
        <dgm:presLayoutVars>
          <dgm:chMax val="0"/>
          <dgm:chPref val="0"/>
        </dgm:presLayoutVars>
      </dgm:prSet>
      <dgm:spPr/>
    </dgm:pt>
  </dgm:ptLst>
  <dgm:cxnLst>
    <dgm:cxn modelId="{4DCFA31D-BF13-4916-9986-1D9ACF6E88E0}" srcId="{E52AA507-3EF8-48BD-AEBD-933DD3BBCC5C}" destId="{6694465A-0643-4592-8321-1D696B1C5FC9}" srcOrd="1" destOrd="0" parTransId="{F0612908-C593-4AF5-9E95-205B5D7E4CFB}" sibTransId="{6E57364C-3F2D-4EF1-9937-6C085BA4506E}"/>
    <dgm:cxn modelId="{74F1C063-5C84-4DE8-B858-7462A981B6A9}" type="presOf" srcId="{C1358D32-981D-46D1-80F0-30E6A9B37BB1}" destId="{25894180-D802-41C3-AF78-A549D21D932B}" srcOrd="0" destOrd="0" presId="urn:microsoft.com/office/officeart/2018/2/layout/IconVerticalSolidList"/>
    <dgm:cxn modelId="{B553E050-1BE5-4F0F-90DA-229040BBB4CC}" type="presOf" srcId="{FC49A059-DF69-4B9C-BE9A-A1E351F748DD}" destId="{35DD298E-79EC-4DA1-8EE6-26E4EA4613A8}" srcOrd="0" destOrd="0" presId="urn:microsoft.com/office/officeart/2018/2/layout/IconVerticalSolidList"/>
    <dgm:cxn modelId="{351CE372-9A6E-4B5A-9B7E-5EF4BC685425}" srcId="{E52AA507-3EF8-48BD-AEBD-933DD3BBCC5C}" destId="{C1358D32-981D-46D1-80F0-30E6A9B37BB1}" srcOrd="0" destOrd="0" parTransId="{7E6BE22B-EB21-47DC-90CD-99CE9FBE7E77}" sibTransId="{43FEE3B0-6FDC-48E0-9051-581053F80EC5}"/>
    <dgm:cxn modelId="{A9885EE3-69A5-49A2-AB92-A476C007FCB8}" type="presOf" srcId="{E52AA507-3EF8-48BD-AEBD-933DD3BBCC5C}" destId="{ACB47BD6-3D01-4C77-8CD3-60BEBAB70BF0}" srcOrd="0" destOrd="0" presId="urn:microsoft.com/office/officeart/2018/2/layout/IconVerticalSolidList"/>
    <dgm:cxn modelId="{75EFB5E7-AE5F-4E16-856A-859E6AD9E869}" srcId="{E52AA507-3EF8-48BD-AEBD-933DD3BBCC5C}" destId="{FC49A059-DF69-4B9C-BE9A-A1E351F748DD}" srcOrd="2" destOrd="0" parTransId="{9D7A78B8-B77D-4289-904F-E9587759BE24}" sibTransId="{435620A9-5BFF-4584-A3B3-0E31BD44FF35}"/>
    <dgm:cxn modelId="{35AC76F0-A4CB-4CAE-8841-7DB49E8949B1}" type="presOf" srcId="{6694465A-0643-4592-8321-1D696B1C5FC9}" destId="{596D7DF2-1D7B-49E1-B9AD-2F69DE1DDADC}" srcOrd="0" destOrd="0" presId="urn:microsoft.com/office/officeart/2018/2/layout/IconVerticalSolidList"/>
    <dgm:cxn modelId="{8B2BCB6B-18E4-4D64-ACC3-255BF5EE1CB7}" type="presParOf" srcId="{ACB47BD6-3D01-4C77-8CD3-60BEBAB70BF0}" destId="{7F73395E-8AEC-4499-B506-BCAE697930B2}" srcOrd="0" destOrd="0" presId="urn:microsoft.com/office/officeart/2018/2/layout/IconVerticalSolidList"/>
    <dgm:cxn modelId="{55A4F7B0-9AF4-49BF-B83E-4DDCF6472431}" type="presParOf" srcId="{7F73395E-8AEC-4499-B506-BCAE697930B2}" destId="{1BBD8AD4-8B3A-4624-99F1-5A6D6AABE8D0}" srcOrd="0" destOrd="0" presId="urn:microsoft.com/office/officeart/2018/2/layout/IconVerticalSolidList"/>
    <dgm:cxn modelId="{7C7CB5CC-A3F3-45A9-AD36-C14A7BD21EDB}" type="presParOf" srcId="{7F73395E-8AEC-4499-B506-BCAE697930B2}" destId="{9E2E3135-62BB-41C5-8D49-FF8472FA6DD1}" srcOrd="1" destOrd="0" presId="urn:microsoft.com/office/officeart/2018/2/layout/IconVerticalSolidList"/>
    <dgm:cxn modelId="{D4AEE371-DAFB-40FB-A09D-CE8EB4831960}" type="presParOf" srcId="{7F73395E-8AEC-4499-B506-BCAE697930B2}" destId="{F97764E8-4C25-4784-A67D-4D16DBD4BD13}" srcOrd="2" destOrd="0" presId="urn:microsoft.com/office/officeart/2018/2/layout/IconVerticalSolidList"/>
    <dgm:cxn modelId="{5EC7ED07-4EB2-470F-A368-AADDF7E0C1C4}" type="presParOf" srcId="{7F73395E-8AEC-4499-B506-BCAE697930B2}" destId="{25894180-D802-41C3-AF78-A549D21D932B}" srcOrd="3" destOrd="0" presId="urn:microsoft.com/office/officeart/2018/2/layout/IconVerticalSolidList"/>
    <dgm:cxn modelId="{459EDC88-A316-44BD-883C-8C9D128394C8}" type="presParOf" srcId="{ACB47BD6-3D01-4C77-8CD3-60BEBAB70BF0}" destId="{EEF2AFB1-FE3D-4A80-882C-67ED1652B9F6}" srcOrd="1" destOrd="0" presId="urn:microsoft.com/office/officeart/2018/2/layout/IconVerticalSolidList"/>
    <dgm:cxn modelId="{C538CCDC-91F0-4DF6-A442-D1B66DB55A0D}" type="presParOf" srcId="{ACB47BD6-3D01-4C77-8CD3-60BEBAB70BF0}" destId="{6B32862B-C9EE-42BD-83EB-8DAD27E7F809}" srcOrd="2" destOrd="0" presId="urn:microsoft.com/office/officeart/2018/2/layout/IconVerticalSolidList"/>
    <dgm:cxn modelId="{28DE8A92-7065-4483-9569-9F1A354A01D6}" type="presParOf" srcId="{6B32862B-C9EE-42BD-83EB-8DAD27E7F809}" destId="{D0490328-E51B-4FFE-87A7-F07C76233075}" srcOrd="0" destOrd="0" presId="urn:microsoft.com/office/officeart/2018/2/layout/IconVerticalSolidList"/>
    <dgm:cxn modelId="{DE193373-9B0B-4E06-ABBC-2875F920ABB0}" type="presParOf" srcId="{6B32862B-C9EE-42BD-83EB-8DAD27E7F809}" destId="{AF3F382F-3376-42D7-99EA-B021D2A45CB3}" srcOrd="1" destOrd="0" presId="urn:microsoft.com/office/officeart/2018/2/layout/IconVerticalSolidList"/>
    <dgm:cxn modelId="{25B8A7FE-F5C7-47F2-8BD4-FF615B9259DE}" type="presParOf" srcId="{6B32862B-C9EE-42BD-83EB-8DAD27E7F809}" destId="{A11AAA18-33F6-4D4C-A270-E668485ABEB1}" srcOrd="2" destOrd="0" presId="urn:microsoft.com/office/officeart/2018/2/layout/IconVerticalSolidList"/>
    <dgm:cxn modelId="{A2CA6B8A-F88E-4211-AEED-02D3DFD0E714}" type="presParOf" srcId="{6B32862B-C9EE-42BD-83EB-8DAD27E7F809}" destId="{596D7DF2-1D7B-49E1-B9AD-2F69DE1DDADC}" srcOrd="3" destOrd="0" presId="urn:microsoft.com/office/officeart/2018/2/layout/IconVerticalSolidList"/>
    <dgm:cxn modelId="{D510249B-7098-43A9-AFB3-8A18EF04759A}" type="presParOf" srcId="{ACB47BD6-3D01-4C77-8CD3-60BEBAB70BF0}" destId="{295EFBDF-6CFA-479B-BD55-29AB86455549}" srcOrd="3" destOrd="0" presId="urn:microsoft.com/office/officeart/2018/2/layout/IconVerticalSolidList"/>
    <dgm:cxn modelId="{D6049E61-2A3C-46B6-B6EC-0117ECF67FF4}" type="presParOf" srcId="{ACB47BD6-3D01-4C77-8CD3-60BEBAB70BF0}" destId="{0F89C846-CE5D-4719-9227-E0C9A0AC9C76}" srcOrd="4" destOrd="0" presId="urn:microsoft.com/office/officeart/2018/2/layout/IconVerticalSolidList"/>
    <dgm:cxn modelId="{F774227C-728A-4E02-ACE5-3BB18125CBD3}" type="presParOf" srcId="{0F89C846-CE5D-4719-9227-E0C9A0AC9C76}" destId="{5DE1D61C-7B4F-4DEE-8E28-B6DB8E585154}" srcOrd="0" destOrd="0" presId="urn:microsoft.com/office/officeart/2018/2/layout/IconVerticalSolidList"/>
    <dgm:cxn modelId="{9E52B3B6-915B-4085-93B6-F3C62DA6B1B7}" type="presParOf" srcId="{0F89C846-CE5D-4719-9227-E0C9A0AC9C76}" destId="{08461D00-992C-45AC-93B0-A646759A6981}" srcOrd="1" destOrd="0" presId="urn:microsoft.com/office/officeart/2018/2/layout/IconVerticalSolidList"/>
    <dgm:cxn modelId="{EF3AA018-9F55-497A-902F-480CC7872A60}" type="presParOf" srcId="{0F89C846-CE5D-4719-9227-E0C9A0AC9C76}" destId="{6E18CE4D-01FD-4067-81BD-E4A196C13DFD}" srcOrd="2" destOrd="0" presId="urn:microsoft.com/office/officeart/2018/2/layout/IconVerticalSolidList"/>
    <dgm:cxn modelId="{59BA96C0-5F00-4BE2-B11E-8776D3AB87CB}" type="presParOf" srcId="{0F89C846-CE5D-4719-9227-E0C9A0AC9C76}" destId="{35DD298E-79EC-4DA1-8EE6-26E4EA4613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3B760A-9846-4323-AD1C-0C1B6B91F084}"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FB954E65-DD3D-4176-8A89-1C1919831478}">
      <dgm:prSet/>
      <dgm:spPr/>
      <dgm:t>
        <a:bodyPr/>
        <a:lstStyle/>
        <a:p>
          <a:r>
            <a:rPr lang="en-GB"/>
            <a:t>The success of the project will be evaluated through:</a:t>
          </a:r>
          <a:endParaRPr lang="en-US"/>
        </a:p>
      </dgm:t>
    </dgm:pt>
    <dgm:pt modelId="{5693BA07-400E-4749-8F2F-7850E6F162A8}" type="parTrans" cxnId="{A45FCCBA-8F39-4785-ACE0-DF95AE39FE42}">
      <dgm:prSet/>
      <dgm:spPr/>
      <dgm:t>
        <a:bodyPr/>
        <a:lstStyle/>
        <a:p>
          <a:endParaRPr lang="en-US"/>
        </a:p>
      </dgm:t>
    </dgm:pt>
    <dgm:pt modelId="{414B907A-A739-455E-938C-8C6EE367B460}" type="sibTrans" cxnId="{A45FCCBA-8F39-4785-ACE0-DF95AE39FE42}">
      <dgm:prSet/>
      <dgm:spPr/>
      <dgm:t>
        <a:bodyPr/>
        <a:lstStyle/>
        <a:p>
          <a:endParaRPr lang="en-US"/>
        </a:p>
      </dgm:t>
    </dgm:pt>
    <dgm:pt modelId="{C751B1C2-4370-44E4-8F65-EE3486D2701A}">
      <dgm:prSet/>
      <dgm:spPr/>
      <dgm:t>
        <a:bodyPr/>
        <a:lstStyle/>
        <a:p>
          <a:r>
            <a:rPr lang="en-GB"/>
            <a:t>Participant feedback via surveys and interviews</a:t>
          </a:r>
          <a:endParaRPr lang="en-US"/>
        </a:p>
      </dgm:t>
    </dgm:pt>
    <dgm:pt modelId="{07CD1D82-C7EF-43BD-8FA7-2CCD1D5D7DFA}" type="parTrans" cxnId="{3932AC1E-ECDE-4315-874A-4F4E18143502}">
      <dgm:prSet/>
      <dgm:spPr/>
      <dgm:t>
        <a:bodyPr/>
        <a:lstStyle/>
        <a:p>
          <a:endParaRPr lang="en-US"/>
        </a:p>
      </dgm:t>
    </dgm:pt>
    <dgm:pt modelId="{420F2525-4B70-4B25-84C8-5A221F2815AF}" type="sibTrans" cxnId="{3932AC1E-ECDE-4315-874A-4F4E18143502}">
      <dgm:prSet/>
      <dgm:spPr/>
      <dgm:t>
        <a:bodyPr/>
        <a:lstStyle/>
        <a:p>
          <a:endParaRPr lang="en-US"/>
        </a:p>
      </dgm:t>
    </dgm:pt>
    <dgm:pt modelId="{95ABA02E-0835-48C8-BB22-B45CFDED1306}">
      <dgm:prSet/>
      <dgm:spPr/>
      <dgm:t>
        <a:bodyPr/>
        <a:lstStyle/>
        <a:p>
          <a:r>
            <a:rPr lang="en-GB"/>
            <a:t>Artworks created and displayed</a:t>
          </a:r>
          <a:endParaRPr lang="en-US"/>
        </a:p>
      </dgm:t>
    </dgm:pt>
    <dgm:pt modelId="{B273CFB2-F483-4E1B-93A2-9259AED1FFA4}" type="parTrans" cxnId="{435998F5-DABA-4573-B5B9-37B0DCA3E9D2}">
      <dgm:prSet/>
      <dgm:spPr/>
      <dgm:t>
        <a:bodyPr/>
        <a:lstStyle/>
        <a:p>
          <a:endParaRPr lang="en-US"/>
        </a:p>
      </dgm:t>
    </dgm:pt>
    <dgm:pt modelId="{6DF3F089-87FB-4AF9-AAF1-51368E5FA77B}" type="sibTrans" cxnId="{435998F5-DABA-4573-B5B9-37B0DCA3E9D2}">
      <dgm:prSet/>
      <dgm:spPr/>
      <dgm:t>
        <a:bodyPr/>
        <a:lstStyle/>
        <a:p>
          <a:endParaRPr lang="en-US"/>
        </a:p>
      </dgm:t>
    </dgm:pt>
    <dgm:pt modelId="{F4839A57-4A46-462E-84D0-44971D6F8318}">
      <dgm:prSet/>
      <dgm:spPr/>
      <dgm:t>
        <a:bodyPr/>
        <a:lstStyle/>
        <a:p>
          <a:r>
            <a:rPr lang="en-GB"/>
            <a:t>Attendance at workshops</a:t>
          </a:r>
          <a:endParaRPr lang="en-US"/>
        </a:p>
      </dgm:t>
    </dgm:pt>
    <dgm:pt modelId="{008570B9-4AA2-48B6-AA4A-CC27B0BB75C7}" type="parTrans" cxnId="{27208378-A811-4D39-8941-22186F308049}">
      <dgm:prSet/>
      <dgm:spPr/>
      <dgm:t>
        <a:bodyPr/>
        <a:lstStyle/>
        <a:p>
          <a:endParaRPr lang="en-US"/>
        </a:p>
      </dgm:t>
    </dgm:pt>
    <dgm:pt modelId="{9AD42B5E-9E37-4DA3-B923-E7CB8A9CE584}" type="sibTrans" cxnId="{27208378-A811-4D39-8941-22186F308049}">
      <dgm:prSet/>
      <dgm:spPr/>
      <dgm:t>
        <a:bodyPr/>
        <a:lstStyle/>
        <a:p>
          <a:endParaRPr lang="en-US"/>
        </a:p>
      </dgm:t>
    </dgm:pt>
    <dgm:pt modelId="{7AB54933-5B1A-4557-8E32-60D7D8220614}">
      <dgm:prSet/>
      <dgm:spPr/>
      <dgm:t>
        <a:bodyPr/>
        <a:lstStyle/>
        <a:p>
          <a:r>
            <a:rPr lang="en-GB"/>
            <a:t>Social media engagement and public reception</a:t>
          </a:r>
          <a:endParaRPr lang="en-US"/>
        </a:p>
      </dgm:t>
    </dgm:pt>
    <dgm:pt modelId="{82A20B63-7C0A-4325-8871-C23F39165351}" type="parTrans" cxnId="{A8C319C7-F2C8-4EE2-95F2-54F4B90A2321}">
      <dgm:prSet/>
      <dgm:spPr/>
      <dgm:t>
        <a:bodyPr/>
        <a:lstStyle/>
        <a:p>
          <a:endParaRPr lang="en-US"/>
        </a:p>
      </dgm:t>
    </dgm:pt>
    <dgm:pt modelId="{24D98FE6-BF7F-4C10-97B4-61067D176CB9}" type="sibTrans" cxnId="{A8C319C7-F2C8-4EE2-95F2-54F4B90A2321}">
      <dgm:prSet/>
      <dgm:spPr/>
      <dgm:t>
        <a:bodyPr/>
        <a:lstStyle/>
        <a:p>
          <a:endParaRPr lang="en-US"/>
        </a:p>
      </dgm:t>
    </dgm:pt>
    <dgm:pt modelId="{BA222072-51A2-40FB-9C2F-FC6BF88D6522}">
      <dgm:prSet/>
      <dgm:spPr/>
      <dgm:t>
        <a:bodyPr/>
        <a:lstStyle/>
        <a:p>
          <a:r>
            <a:rPr lang="en-GB" dirty="0"/>
            <a:t>This community project will form part of an ethnographic project, which will place focus on the importance of community engagement and how it should be meaningful. The HDRC will be applying for University ethical approval as we will be collecting personal data, having conversations with participants and reflecting on these. </a:t>
          </a:r>
          <a:endParaRPr lang="en-US" dirty="0"/>
        </a:p>
      </dgm:t>
    </dgm:pt>
    <dgm:pt modelId="{3850E068-4018-4225-9529-F6560B27CB88}" type="parTrans" cxnId="{426CB5A8-9594-4D9F-B3BF-0653E0AE2353}">
      <dgm:prSet/>
      <dgm:spPr/>
      <dgm:t>
        <a:bodyPr/>
        <a:lstStyle/>
        <a:p>
          <a:endParaRPr lang="en-US"/>
        </a:p>
      </dgm:t>
    </dgm:pt>
    <dgm:pt modelId="{2AD9109A-D736-4D4E-9838-A69C1D3D5911}" type="sibTrans" cxnId="{426CB5A8-9594-4D9F-B3BF-0653E0AE2353}">
      <dgm:prSet/>
      <dgm:spPr/>
      <dgm:t>
        <a:bodyPr/>
        <a:lstStyle/>
        <a:p>
          <a:endParaRPr lang="en-US"/>
        </a:p>
      </dgm:t>
    </dgm:pt>
    <dgm:pt modelId="{7606DDD6-9B40-4F4B-8F2D-D77C2B5E31B3}" type="pres">
      <dgm:prSet presAssocID="{653B760A-9846-4323-AD1C-0C1B6B91F084}" presName="linearFlow" presStyleCnt="0">
        <dgm:presLayoutVars>
          <dgm:resizeHandles val="exact"/>
        </dgm:presLayoutVars>
      </dgm:prSet>
      <dgm:spPr/>
    </dgm:pt>
    <dgm:pt modelId="{28311562-984A-4452-9D50-AA9D26375ABB}" type="pres">
      <dgm:prSet presAssocID="{FB954E65-DD3D-4176-8A89-1C1919831478}" presName="node" presStyleLbl="node1" presStyleIdx="0" presStyleCnt="2">
        <dgm:presLayoutVars>
          <dgm:bulletEnabled val="1"/>
        </dgm:presLayoutVars>
      </dgm:prSet>
      <dgm:spPr/>
    </dgm:pt>
    <dgm:pt modelId="{0B1BA136-654F-4BB0-AA42-F79E59E3996A}" type="pres">
      <dgm:prSet presAssocID="{414B907A-A739-455E-938C-8C6EE367B460}" presName="sibTrans" presStyleLbl="sibTrans2D1" presStyleIdx="0" presStyleCnt="1"/>
      <dgm:spPr/>
    </dgm:pt>
    <dgm:pt modelId="{034144D7-3409-4546-8FE4-B35E7AA4E81C}" type="pres">
      <dgm:prSet presAssocID="{414B907A-A739-455E-938C-8C6EE367B460}" presName="connectorText" presStyleLbl="sibTrans2D1" presStyleIdx="0" presStyleCnt="1"/>
      <dgm:spPr/>
    </dgm:pt>
    <dgm:pt modelId="{41487501-A8DA-49AF-A4EC-CA3F8C491192}" type="pres">
      <dgm:prSet presAssocID="{BA222072-51A2-40FB-9C2F-FC6BF88D6522}" presName="node" presStyleLbl="node1" presStyleIdx="1" presStyleCnt="2">
        <dgm:presLayoutVars>
          <dgm:bulletEnabled val="1"/>
        </dgm:presLayoutVars>
      </dgm:prSet>
      <dgm:spPr/>
    </dgm:pt>
  </dgm:ptLst>
  <dgm:cxnLst>
    <dgm:cxn modelId="{CCE1A601-387A-4AF9-AAB4-1F7DB89DDFC4}" type="presOf" srcId="{95ABA02E-0835-48C8-BB22-B45CFDED1306}" destId="{28311562-984A-4452-9D50-AA9D26375ABB}" srcOrd="0" destOrd="2" presId="urn:microsoft.com/office/officeart/2005/8/layout/process2"/>
    <dgm:cxn modelId="{0BA13C07-F050-4EB4-B82D-A617D3FAAF21}" type="presOf" srcId="{414B907A-A739-455E-938C-8C6EE367B460}" destId="{0B1BA136-654F-4BB0-AA42-F79E59E3996A}" srcOrd="0" destOrd="0" presId="urn:microsoft.com/office/officeart/2005/8/layout/process2"/>
    <dgm:cxn modelId="{3932AC1E-ECDE-4315-874A-4F4E18143502}" srcId="{FB954E65-DD3D-4176-8A89-1C1919831478}" destId="{C751B1C2-4370-44E4-8F65-EE3486D2701A}" srcOrd="0" destOrd="0" parTransId="{07CD1D82-C7EF-43BD-8FA7-2CCD1D5D7DFA}" sibTransId="{420F2525-4B70-4B25-84C8-5A221F2815AF}"/>
    <dgm:cxn modelId="{DE106729-B557-45E3-94FB-D31336212A0C}" type="presOf" srcId="{7AB54933-5B1A-4557-8E32-60D7D8220614}" destId="{28311562-984A-4452-9D50-AA9D26375ABB}" srcOrd="0" destOrd="4" presId="urn:microsoft.com/office/officeart/2005/8/layout/process2"/>
    <dgm:cxn modelId="{840ADE68-4F06-47BB-AD6C-F7D59CEA9873}" type="presOf" srcId="{F4839A57-4A46-462E-84D0-44971D6F8318}" destId="{28311562-984A-4452-9D50-AA9D26375ABB}" srcOrd="0" destOrd="3" presId="urn:microsoft.com/office/officeart/2005/8/layout/process2"/>
    <dgm:cxn modelId="{27208378-A811-4D39-8941-22186F308049}" srcId="{FB954E65-DD3D-4176-8A89-1C1919831478}" destId="{F4839A57-4A46-462E-84D0-44971D6F8318}" srcOrd="2" destOrd="0" parTransId="{008570B9-4AA2-48B6-AA4A-CC27B0BB75C7}" sibTransId="{9AD42B5E-9E37-4DA3-B923-E7CB8A9CE584}"/>
    <dgm:cxn modelId="{6C344A87-F01C-41D2-BFF8-F46ACDC06ED6}" type="presOf" srcId="{C751B1C2-4370-44E4-8F65-EE3486D2701A}" destId="{28311562-984A-4452-9D50-AA9D26375ABB}" srcOrd="0" destOrd="1" presId="urn:microsoft.com/office/officeart/2005/8/layout/process2"/>
    <dgm:cxn modelId="{D8D30E92-EFD2-4F01-B03B-11EDBCA45001}" type="presOf" srcId="{FB954E65-DD3D-4176-8A89-1C1919831478}" destId="{28311562-984A-4452-9D50-AA9D26375ABB}" srcOrd="0" destOrd="0" presId="urn:microsoft.com/office/officeart/2005/8/layout/process2"/>
    <dgm:cxn modelId="{426CB5A8-9594-4D9F-B3BF-0653E0AE2353}" srcId="{653B760A-9846-4323-AD1C-0C1B6B91F084}" destId="{BA222072-51A2-40FB-9C2F-FC6BF88D6522}" srcOrd="1" destOrd="0" parTransId="{3850E068-4018-4225-9529-F6560B27CB88}" sibTransId="{2AD9109A-D736-4D4E-9838-A69C1D3D5911}"/>
    <dgm:cxn modelId="{A45FCCBA-8F39-4785-ACE0-DF95AE39FE42}" srcId="{653B760A-9846-4323-AD1C-0C1B6B91F084}" destId="{FB954E65-DD3D-4176-8A89-1C1919831478}" srcOrd="0" destOrd="0" parTransId="{5693BA07-400E-4749-8F2F-7850E6F162A8}" sibTransId="{414B907A-A739-455E-938C-8C6EE367B460}"/>
    <dgm:cxn modelId="{A8C319C7-F2C8-4EE2-95F2-54F4B90A2321}" srcId="{FB954E65-DD3D-4176-8A89-1C1919831478}" destId="{7AB54933-5B1A-4557-8E32-60D7D8220614}" srcOrd="3" destOrd="0" parTransId="{82A20B63-7C0A-4325-8871-C23F39165351}" sibTransId="{24D98FE6-BF7F-4C10-97B4-61067D176CB9}"/>
    <dgm:cxn modelId="{7F953BCC-F72B-4D3D-A21B-2DBB464FB658}" type="presOf" srcId="{414B907A-A739-455E-938C-8C6EE367B460}" destId="{034144D7-3409-4546-8FE4-B35E7AA4E81C}" srcOrd="1" destOrd="0" presId="urn:microsoft.com/office/officeart/2005/8/layout/process2"/>
    <dgm:cxn modelId="{356FFFD5-9157-43FD-98D3-E6C453E9E8AC}" type="presOf" srcId="{653B760A-9846-4323-AD1C-0C1B6B91F084}" destId="{7606DDD6-9B40-4F4B-8F2D-D77C2B5E31B3}" srcOrd="0" destOrd="0" presId="urn:microsoft.com/office/officeart/2005/8/layout/process2"/>
    <dgm:cxn modelId="{287E4FE6-E9E1-47B8-91DB-D584956F1784}" type="presOf" srcId="{BA222072-51A2-40FB-9C2F-FC6BF88D6522}" destId="{41487501-A8DA-49AF-A4EC-CA3F8C491192}" srcOrd="0" destOrd="0" presId="urn:microsoft.com/office/officeart/2005/8/layout/process2"/>
    <dgm:cxn modelId="{435998F5-DABA-4573-B5B9-37B0DCA3E9D2}" srcId="{FB954E65-DD3D-4176-8A89-1C1919831478}" destId="{95ABA02E-0835-48C8-BB22-B45CFDED1306}" srcOrd="1" destOrd="0" parTransId="{B273CFB2-F483-4E1B-93A2-9259AED1FFA4}" sibTransId="{6DF3F089-87FB-4AF9-AAF1-51368E5FA77B}"/>
    <dgm:cxn modelId="{FEF34B69-A2DF-4C9E-853A-2291E09E6C39}" type="presParOf" srcId="{7606DDD6-9B40-4F4B-8F2D-D77C2B5E31B3}" destId="{28311562-984A-4452-9D50-AA9D26375ABB}" srcOrd="0" destOrd="0" presId="urn:microsoft.com/office/officeart/2005/8/layout/process2"/>
    <dgm:cxn modelId="{DE37A8EE-2A4A-48DF-8117-2841920CA861}" type="presParOf" srcId="{7606DDD6-9B40-4F4B-8F2D-D77C2B5E31B3}" destId="{0B1BA136-654F-4BB0-AA42-F79E59E3996A}" srcOrd="1" destOrd="0" presId="urn:microsoft.com/office/officeart/2005/8/layout/process2"/>
    <dgm:cxn modelId="{244C4EBD-12D0-44B1-905E-964A20B8FB35}" type="presParOf" srcId="{0B1BA136-654F-4BB0-AA42-F79E59E3996A}" destId="{034144D7-3409-4546-8FE4-B35E7AA4E81C}" srcOrd="0" destOrd="0" presId="urn:microsoft.com/office/officeart/2005/8/layout/process2"/>
    <dgm:cxn modelId="{3B2C14B5-1DA5-4D96-AA5C-3E13484E0476}" type="presParOf" srcId="{7606DDD6-9B40-4F4B-8F2D-D77C2B5E31B3}" destId="{41487501-A8DA-49AF-A4EC-CA3F8C491192}"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FBFB25C-CB7F-43A6-9AED-4398F74CE24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CED93D1-476E-43C3-B943-F31AC4F294CD}">
      <dgm:prSet/>
      <dgm:spPr/>
      <dgm:t>
        <a:bodyPr/>
        <a:lstStyle/>
        <a:p>
          <a:r>
            <a:rPr lang="en-GB" b="1" dirty="0"/>
            <a:t>Phase 1: Preparation: April – June 2025</a:t>
          </a:r>
          <a:endParaRPr lang="en-US" b="1" dirty="0"/>
        </a:p>
      </dgm:t>
    </dgm:pt>
    <dgm:pt modelId="{F95D02BA-6714-47D0-9E7A-EE7EEACFC842}" type="parTrans" cxnId="{995BC62C-FA3C-480B-979F-4C14B2848368}">
      <dgm:prSet/>
      <dgm:spPr/>
      <dgm:t>
        <a:bodyPr/>
        <a:lstStyle/>
        <a:p>
          <a:endParaRPr lang="en-US"/>
        </a:p>
      </dgm:t>
    </dgm:pt>
    <dgm:pt modelId="{480F6F15-D2E5-4F6A-9A69-87E5294051C6}" type="sibTrans" cxnId="{995BC62C-FA3C-480B-979F-4C14B2848368}">
      <dgm:prSet/>
      <dgm:spPr/>
      <dgm:t>
        <a:bodyPr/>
        <a:lstStyle/>
        <a:p>
          <a:endParaRPr lang="en-US"/>
        </a:p>
      </dgm:t>
    </dgm:pt>
    <dgm:pt modelId="{6465F11B-C9A1-4050-AD2E-8007D06EE380}">
      <dgm:prSet/>
      <dgm:spPr/>
      <dgm:t>
        <a:bodyPr/>
        <a:lstStyle/>
        <a:p>
          <a:r>
            <a:rPr lang="en-GB"/>
            <a:t>- Needs assessment</a:t>
          </a:r>
          <a:endParaRPr lang="en-US"/>
        </a:p>
      </dgm:t>
    </dgm:pt>
    <dgm:pt modelId="{41F8C1BB-F1F1-4AE0-B0BA-D0FDA9FF4E60}" type="parTrans" cxnId="{8E26B9B9-A27B-4258-A832-5134EC96E48A}">
      <dgm:prSet/>
      <dgm:spPr/>
      <dgm:t>
        <a:bodyPr/>
        <a:lstStyle/>
        <a:p>
          <a:endParaRPr lang="en-US"/>
        </a:p>
      </dgm:t>
    </dgm:pt>
    <dgm:pt modelId="{0912780D-900F-4EFF-A051-A94FA5100FE8}" type="sibTrans" cxnId="{8E26B9B9-A27B-4258-A832-5134EC96E48A}">
      <dgm:prSet/>
      <dgm:spPr/>
      <dgm:t>
        <a:bodyPr/>
        <a:lstStyle/>
        <a:p>
          <a:endParaRPr lang="en-US"/>
        </a:p>
      </dgm:t>
    </dgm:pt>
    <dgm:pt modelId="{3C01D991-FEEF-4698-A542-3A40E0B93C81}">
      <dgm:prSet/>
      <dgm:spPr/>
      <dgm:t>
        <a:bodyPr/>
        <a:lstStyle/>
        <a:p>
          <a:r>
            <a:rPr lang="en-GB" dirty="0"/>
            <a:t>- Identify and engage partners</a:t>
          </a:r>
          <a:endParaRPr lang="en-US" dirty="0"/>
        </a:p>
      </dgm:t>
    </dgm:pt>
    <dgm:pt modelId="{63EE6F2F-3A90-4D4E-B730-284086EFC4AE}" type="parTrans" cxnId="{5EC70026-6F87-4FAA-9881-A98AE615E25A}">
      <dgm:prSet/>
      <dgm:spPr/>
      <dgm:t>
        <a:bodyPr/>
        <a:lstStyle/>
        <a:p>
          <a:endParaRPr lang="en-US"/>
        </a:p>
      </dgm:t>
    </dgm:pt>
    <dgm:pt modelId="{8301685E-B7B3-4964-A221-9630424FC2B0}" type="sibTrans" cxnId="{5EC70026-6F87-4FAA-9881-A98AE615E25A}">
      <dgm:prSet/>
      <dgm:spPr/>
      <dgm:t>
        <a:bodyPr/>
        <a:lstStyle/>
        <a:p>
          <a:endParaRPr lang="en-US"/>
        </a:p>
      </dgm:t>
    </dgm:pt>
    <dgm:pt modelId="{30A39D4A-0B3E-462C-B2DA-F5B1E23A8609}">
      <dgm:prSet/>
      <dgm:spPr/>
      <dgm:t>
        <a:bodyPr/>
        <a:lstStyle/>
        <a:p>
          <a:r>
            <a:rPr lang="en-GB" dirty="0"/>
            <a:t>- Recruit artist – interview date set for 4</a:t>
          </a:r>
          <a:r>
            <a:rPr lang="en-GB" baseline="30000" dirty="0"/>
            <a:t>th</a:t>
          </a:r>
          <a:r>
            <a:rPr lang="en-GB" dirty="0"/>
            <a:t> June 2025</a:t>
          </a:r>
          <a:endParaRPr lang="en-US" dirty="0"/>
        </a:p>
      </dgm:t>
    </dgm:pt>
    <dgm:pt modelId="{2B642DE8-1ED2-464E-A75F-393AB7A80BD2}" type="parTrans" cxnId="{AD63F52C-8B3A-4A00-B895-C95041382121}">
      <dgm:prSet/>
      <dgm:spPr/>
      <dgm:t>
        <a:bodyPr/>
        <a:lstStyle/>
        <a:p>
          <a:endParaRPr lang="en-US"/>
        </a:p>
      </dgm:t>
    </dgm:pt>
    <dgm:pt modelId="{AB9588C2-359F-41B7-959C-178FC27BBB82}" type="sibTrans" cxnId="{AD63F52C-8B3A-4A00-B895-C95041382121}">
      <dgm:prSet/>
      <dgm:spPr/>
      <dgm:t>
        <a:bodyPr/>
        <a:lstStyle/>
        <a:p>
          <a:endParaRPr lang="en-US"/>
        </a:p>
      </dgm:t>
    </dgm:pt>
    <dgm:pt modelId="{DA3CCDC5-8222-424B-8F5F-7EE601E6FBE7}">
      <dgm:prSet/>
      <dgm:spPr/>
      <dgm:t>
        <a:bodyPr/>
        <a:lstStyle/>
        <a:p>
          <a:r>
            <a:rPr lang="en-GB" b="1" i="0" baseline="0" dirty="0"/>
            <a:t>Phase 2: Delivery: June – September 2025</a:t>
          </a:r>
          <a:r>
            <a:rPr lang="en-GB" b="0" i="0" baseline="0" dirty="0"/>
            <a:t>	</a:t>
          </a:r>
          <a:endParaRPr lang="en-US" dirty="0"/>
        </a:p>
      </dgm:t>
    </dgm:pt>
    <dgm:pt modelId="{D349321C-F16E-42B6-8CD2-A419496CD9BC}" type="parTrans" cxnId="{806E7317-8D02-4954-8E6A-E0AF1F8966D4}">
      <dgm:prSet/>
      <dgm:spPr/>
      <dgm:t>
        <a:bodyPr/>
        <a:lstStyle/>
        <a:p>
          <a:endParaRPr lang="en-US"/>
        </a:p>
      </dgm:t>
    </dgm:pt>
    <dgm:pt modelId="{7813EEDD-19C3-418D-92F8-B8FFF3E8F2F3}" type="sibTrans" cxnId="{806E7317-8D02-4954-8E6A-E0AF1F8966D4}">
      <dgm:prSet/>
      <dgm:spPr/>
      <dgm:t>
        <a:bodyPr/>
        <a:lstStyle/>
        <a:p>
          <a:endParaRPr lang="en-US"/>
        </a:p>
      </dgm:t>
    </dgm:pt>
    <dgm:pt modelId="{CFF313DB-4C69-4FD1-9D85-C85B2DDF90F2}">
      <dgm:prSet/>
      <dgm:spPr/>
      <dgm:t>
        <a:bodyPr/>
        <a:lstStyle/>
        <a:p>
          <a:r>
            <a:rPr lang="en-GB" b="0" i="0" baseline="0"/>
            <a:t>- Deliver 16 workshops </a:t>
          </a:r>
          <a:endParaRPr lang="en-US"/>
        </a:p>
      </dgm:t>
    </dgm:pt>
    <dgm:pt modelId="{E461715A-85A9-4925-B417-8FDB56609C12}" type="parTrans" cxnId="{E7B06498-0EF6-44F4-868A-652817F23CAE}">
      <dgm:prSet/>
      <dgm:spPr/>
      <dgm:t>
        <a:bodyPr/>
        <a:lstStyle/>
        <a:p>
          <a:endParaRPr lang="en-US"/>
        </a:p>
      </dgm:t>
    </dgm:pt>
    <dgm:pt modelId="{4E637C3D-43EA-47D3-8848-2BFC47D3AB86}" type="sibTrans" cxnId="{E7B06498-0EF6-44F4-868A-652817F23CAE}">
      <dgm:prSet/>
      <dgm:spPr/>
      <dgm:t>
        <a:bodyPr/>
        <a:lstStyle/>
        <a:p>
          <a:endParaRPr lang="en-US"/>
        </a:p>
      </dgm:t>
    </dgm:pt>
    <dgm:pt modelId="{FD804258-3FA5-401C-BF1A-B88DBB83D735}">
      <dgm:prSet/>
      <dgm:spPr/>
      <dgm:t>
        <a:bodyPr/>
        <a:lstStyle/>
        <a:p>
          <a:r>
            <a:rPr lang="en-GB" b="0" i="0" baseline="0"/>
            <a:t>- Collect feedback from participants and artist </a:t>
          </a:r>
          <a:endParaRPr lang="en-US"/>
        </a:p>
      </dgm:t>
    </dgm:pt>
    <dgm:pt modelId="{FB6DE34D-836E-4535-8B8A-8E52E6713700}" type="parTrans" cxnId="{0224498D-D33E-428C-9AE8-1A0827372111}">
      <dgm:prSet/>
      <dgm:spPr/>
      <dgm:t>
        <a:bodyPr/>
        <a:lstStyle/>
        <a:p>
          <a:endParaRPr lang="en-US"/>
        </a:p>
      </dgm:t>
    </dgm:pt>
    <dgm:pt modelId="{E9257EE3-62CA-4DEE-A0C1-DF128D748EAD}" type="sibTrans" cxnId="{0224498D-D33E-428C-9AE8-1A0827372111}">
      <dgm:prSet/>
      <dgm:spPr/>
      <dgm:t>
        <a:bodyPr/>
        <a:lstStyle/>
        <a:p>
          <a:endParaRPr lang="en-US"/>
        </a:p>
      </dgm:t>
    </dgm:pt>
    <dgm:pt modelId="{50BB7857-055A-42A3-9F51-154DC225B974}">
      <dgm:prSet/>
      <dgm:spPr/>
      <dgm:t>
        <a:bodyPr/>
        <a:lstStyle/>
        <a:p>
          <a:r>
            <a:rPr lang="en-GB" b="0" i="0" baseline="0" dirty="0"/>
            <a:t>- Celebration event – to display from October </a:t>
          </a:r>
          <a:endParaRPr lang="en-US" dirty="0"/>
        </a:p>
      </dgm:t>
    </dgm:pt>
    <dgm:pt modelId="{48E4156C-9CCB-45E3-AA30-AF24EF9D7ED3}" type="parTrans" cxnId="{0F501460-AF80-49D3-8A93-F68242E5B70F}">
      <dgm:prSet/>
      <dgm:spPr/>
      <dgm:t>
        <a:bodyPr/>
        <a:lstStyle/>
        <a:p>
          <a:endParaRPr lang="en-US"/>
        </a:p>
      </dgm:t>
    </dgm:pt>
    <dgm:pt modelId="{F1DA4A7F-94BD-4D71-B7D3-3591A4407E3F}" type="sibTrans" cxnId="{0F501460-AF80-49D3-8A93-F68242E5B70F}">
      <dgm:prSet/>
      <dgm:spPr/>
      <dgm:t>
        <a:bodyPr/>
        <a:lstStyle/>
        <a:p>
          <a:endParaRPr lang="en-US"/>
        </a:p>
      </dgm:t>
    </dgm:pt>
    <dgm:pt modelId="{C9638A5C-67D5-402C-B3BF-BB1025148743}">
      <dgm:prSet/>
      <dgm:spPr/>
      <dgm:t>
        <a:bodyPr/>
        <a:lstStyle/>
        <a:p>
          <a:r>
            <a:rPr lang="en-GB" b="1" i="0" baseline="0" dirty="0"/>
            <a:t>Phase 3: Evaluation – October 2025</a:t>
          </a:r>
          <a:endParaRPr lang="en-US" dirty="0"/>
        </a:p>
      </dgm:t>
    </dgm:pt>
    <dgm:pt modelId="{5C8BC25A-6B85-415D-9DF7-AA66FFE41C46}" type="parTrans" cxnId="{E6C3F5BC-808C-480A-A1D5-32C0DDC0D1AB}">
      <dgm:prSet/>
      <dgm:spPr/>
      <dgm:t>
        <a:bodyPr/>
        <a:lstStyle/>
        <a:p>
          <a:endParaRPr lang="en-US"/>
        </a:p>
      </dgm:t>
    </dgm:pt>
    <dgm:pt modelId="{BD3E1903-8992-4EE7-8495-A2E4C7432C87}" type="sibTrans" cxnId="{E6C3F5BC-808C-480A-A1D5-32C0DDC0D1AB}">
      <dgm:prSet/>
      <dgm:spPr/>
      <dgm:t>
        <a:bodyPr/>
        <a:lstStyle/>
        <a:p>
          <a:endParaRPr lang="en-US"/>
        </a:p>
      </dgm:t>
    </dgm:pt>
    <dgm:pt modelId="{DA287BC2-2083-4311-8247-9C9A71BFD3A8}">
      <dgm:prSet/>
      <dgm:spPr/>
      <dgm:t>
        <a:bodyPr/>
        <a:lstStyle/>
        <a:p>
          <a:r>
            <a:rPr lang="en-GB" b="0" i="0" baseline="0" dirty="0"/>
            <a:t>- Recommend adjustments for future workshops 	</a:t>
          </a:r>
          <a:endParaRPr lang="en-US" dirty="0"/>
        </a:p>
      </dgm:t>
    </dgm:pt>
    <dgm:pt modelId="{CD9EF744-6729-45C6-9C2B-943E4E4EBC43}" type="parTrans" cxnId="{0449104D-C1AB-40EB-8905-8508EAEE09C6}">
      <dgm:prSet/>
      <dgm:spPr/>
      <dgm:t>
        <a:bodyPr/>
        <a:lstStyle/>
        <a:p>
          <a:endParaRPr lang="en-US"/>
        </a:p>
      </dgm:t>
    </dgm:pt>
    <dgm:pt modelId="{992C2ABF-3475-4D5A-AE1F-FCB611487140}" type="sibTrans" cxnId="{0449104D-C1AB-40EB-8905-8508EAEE09C6}">
      <dgm:prSet/>
      <dgm:spPr/>
      <dgm:t>
        <a:bodyPr/>
        <a:lstStyle/>
        <a:p>
          <a:endParaRPr lang="en-US"/>
        </a:p>
      </dgm:t>
    </dgm:pt>
    <dgm:pt modelId="{CAAF945C-3E16-4FA2-AA75-75CBEBE9C407}">
      <dgm:prSet/>
      <dgm:spPr/>
      <dgm:t>
        <a:bodyPr/>
        <a:lstStyle/>
        <a:p>
          <a:r>
            <a:rPr lang="en-GB" b="0" i="0" baseline="0"/>
            <a:t>- Risk assessments for the activities included in each session </a:t>
          </a:r>
          <a:endParaRPr lang="en-US" dirty="0"/>
        </a:p>
      </dgm:t>
    </dgm:pt>
    <dgm:pt modelId="{469B92F4-5A98-4203-B700-623CF257780C}" type="parTrans" cxnId="{10AACD9C-B530-473A-ABFB-30FB951DDE3B}">
      <dgm:prSet/>
      <dgm:spPr/>
      <dgm:t>
        <a:bodyPr/>
        <a:lstStyle/>
        <a:p>
          <a:endParaRPr lang="en-GB"/>
        </a:p>
      </dgm:t>
    </dgm:pt>
    <dgm:pt modelId="{60984E66-4142-42AA-A607-DA7F2F022736}" type="sibTrans" cxnId="{10AACD9C-B530-473A-ABFB-30FB951DDE3B}">
      <dgm:prSet/>
      <dgm:spPr/>
      <dgm:t>
        <a:bodyPr/>
        <a:lstStyle/>
        <a:p>
          <a:endParaRPr lang="en-GB"/>
        </a:p>
      </dgm:t>
    </dgm:pt>
    <dgm:pt modelId="{10F91BBA-401A-4CDD-9FB0-60406F4F02A2}">
      <dgm:prSet/>
      <dgm:spPr/>
      <dgm:t>
        <a:bodyPr/>
        <a:lstStyle/>
        <a:p>
          <a:r>
            <a:rPr lang="en-GB" b="0" i="0" baseline="0" dirty="0"/>
            <a:t>- Design workshops with artist </a:t>
          </a:r>
          <a:endParaRPr lang="en-US" dirty="0"/>
        </a:p>
      </dgm:t>
    </dgm:pt>
    <dgm:pt modelId="{99393D21-FA58-4603-B325-452416AD015A}" type="parTrans" cxnId="{CF2D3A4C-FF75-4C09-9ECA-C86C84CF803A}">
      <dgm:prSet/>
      <dgm:spPr/>
      <dgm:t>
        <a:bodyPr/>
        <a:lstStyle/>
        <a:p>
          <a:endParaRPr lang="en-GB"/>
        </a:p>
      </dgm:t>
    </dgm:pt>
    <dgm:pt modelId="{4844D229-15CF-440D-AA89-43E303E5B54C}" type="sibTrans" cxnId="{CF2D3A4C-FF75-4C09-9ECA-C86C84CF803A}">
      <dgm:prSet/>
      <dgm:spPr/>
      <dgm:t>
        <a:bodyPr/>
        <a:lstStyle/>
        <a:p>
          <a:endParaRPr lang="en-GB"/>
        </a:p>
      </dgm:t>
    </dgm:pt>
    <dgm:pt modelId="{DA373B5C-5E9C-4CA5-94EB-C4C2BE66CADD}">
      <dgm:prSet/>
      <dgm:spPr/>
      <dgm:t>
        <a:bodyPr/>
        <a:lstStyle/>
        <a:p>
          <a:r>
            <a:rPr lang="en-GB" b="0" i="0" baseline="0" dirty="0"/>
            <a:t>- Analyse feedback from participants and artists and compile summary of findings </a:t>
          </a:r>
          <a:endParaRPr lang="en-US" dirty="0"/>
        </a:p>
      </dgm:t>
    </dgm:pt>
    <dgm:pt modelId="{F64B90C8-5164-45EB-8424-90B3211D3D01}" type="parTrans" cxnId="{B9CA6C45-A517-46BC-94E6-600605AE04F0}">
      <dgm:prSet/>
      <dgm:spPr/>
      <dgm:t>
        <a:bodyPr/>
        <a:lstStyle/>
        <a:p>
          <a:endParaRPr lang="en-GB"/>
        </a:p>
      </dgm:t>
    </dgm:pt>
    <dgm:pt modelId="{456EF02C-237F-4258-8F83-9F0EE0520A1B}" type="sibTrans" cxnId="{B9CA6C45-A517-46BC-94E6-600605AE04F0}">
      <dgm:prSet/>
      <dgm:spPr/>
      <dgm:t>
        <a:bodyPr/>
        <a:lstStyle/>
        <a:p>
          <a:endParaRPr lang="en-GB"/>
        </a:p>
      </dgm:t>
    </dgm:pt>
    <dgm:pt modelId="{2026C420-4618-4B19-BC83-4E977B096B8B}">
      <dgm:prSet/>
      <dgm:spPr/>
      <dgm:t>
        <a:bodyPr/>
        <a:lstStyle/>
        <a:p>
          <a:r>
            <a:rPr lang="en-US" dirty="0"/>
            <a:t>Rosehill and HDRC to have a review to discuss findings</a:t>
          </a:r>
        </a:p>
      </dgm:t>
    </dgm:pt>
    <dgm:pt modelId="{81CE83A8-7553-43E6-A5B9-A8B21AC290D7}" type="parTrans" cxnId="{F1BEC648-2147-4663-9F94-8CDCBC0D4F8A}">
      <dgm:prSet/>
      <dgm:spPr/>
      <dgm:t>
        <a:bodyPr/>
        <a:lstStyle/>
        <a:p>
          <a:endParaRPr lang="en-GB"/>
        </a:p>
      </dgm:t>
    </dgm:pt>
    <dgm:pt modelId="{F1DD2986-3E45-4277-953F-CE1FD64165FB}" type="sibTrans" cxnId="{F1BEC648-2147-4663-9F94-8CDCBC0D4F8A}">
      <dgm:prSet/>
      <dgm:spPr/>
      <dgm:t>
        <a:bodyPr/>
        <a:lstStyle/>
        <a:p>
          <a:endParaRPr lang="en-GB"/>
        </a:p>
      </dgm:t>
    </dgm:pt>
    <dgm:pt modelId="{0D06152B-DDEB-4781-BD70-711003CBD1D3}" type="pres">
      <dgm:prSet presAssocID="{4FBFB25C-CB7F-43A6-9AED-4398F74CE24E}" presName="vert0" presStyleCnt="0">
        <dgm:presLayoutVars>
          <dgm:dir/>
          <dgm:animOne val="branch"/>
          <dgm:animLvl val="lvl"/>
        </dgm:presLayoutVars>
      </dgm:prSet>
      <dgm:spPr/>
    </dgm:pt>
    <dgm:pt modelId="{03B82F10-8257-46C8-B1EF-9F3778ED1D23}" type="pres">
      <dgm:prSet presAssocID="{6CED93D1-476E-43C3-B943-F31AC4F294CD}" presName="thickLine" presStyleLbl="alignNode1" presStyleIdx="0" presStyleCnt="14"/>
      <dgm:spPr/>
    </dgm:pt>
    <dgm:pt modelId="{B1B96026-04A4-4483-A34D-413A5595487C}" type="pres">
      <dgm:prSet presAssocID="{6CED93D1-476E-43C3-B943-F31AC4F294CD}" presName="horz1" presStyleCnt="0"/>
      <dgm:spPr/>
    </dgm:pt>
    <dgm:pt modelId="{93F95985-97F0-44FA-8C54-005D03F4A6D4}" type="pres">
      <dgm:prSet presAssocID="{6CED93D1-476E-43C3-B943-F31AC4F294CD}" presName="tx1" presStyleLbl="revTx" presStyleIdx="0" presStyleCnt="14"/>
      <dgm:spPr/>
    </dgm:pt>
    <dgm:pt modelId="{0A0DE8F0-0D55-4903-9E28-03409C8053DB}" type="pres">
      <dgm:prSet presAssocID="{6CED93D1-476E-43C3-B943-F31AC4F294CD}" presName="vert1" presStyleCnt="0"/>
      <dgm:spPr/>
    </dgm:pt>
    <dgm:pt modelId="{3B001961-6A54-4624-B9F0-0E4E85BDCC6D}" type="pres">
      <dgm:prSet presAssocID="{6465F11B-C9A1-4050-AD2E-8007D06EE380}" presName="thickLine" presStyleLbl="alignNode1" presStyleIdx="1" presStyleCnt="14"/>
      <dgm:spPr/>
    </dgm:pt>
    <dgm:pt modelId="{0280DA74-1B49-4FBB-81C4-F15BF552AECD}" type="pres">
      <dgm:prSet presAssocID="{6465F11B-C9A1-4050-AD2E-8007D06EE380}" presName="horz1" presStyleCnt="0"/>
      <dgm:spPr/>
    </dgm:pt>
    <dgm:pt modelId="{16139691-8099-44E4-8446-246640005DB0}" type="pres">
      <dgm:prSet presAssocID="{6465F11B-C9A1-4050-AD2E-8007D06EE380}" presName="tx1" presStyleLbl="revTx" presStyleIdx="1" presStyleCnt="14"/>
      <dgm:spPr/>
    </dgm:pt>
    <dgm:pt modelId="{8EA72351-4D45-4DAC-93E3-20C0929E5EEA}" type="pres">
      <dgm:prSet presAssocID="{6465F11B-C9A1-4050-AD2E-8007D06EE380}" presName="vert1" presStyleCnt="0"/>
      <dgm:spPr/>
    </dgm:pt>
    <dgm:pt modelId="{35707011-0F2B-4AF2-8600-DB570360EEF8}" type="pres">
      <dgm:prSet presAssocID="{3C01D991-FEEF-4698-A542-3A40E0B93C81}" presName="thickLine" presStyleLbl="alignNode1" presStyleIdx="2" presStyleCnt="14"/>
      <dgm:spPr/>
    </dgm:pt>
    <dgm:pt modelId="{B617D073-6331-4F3F-A25E-CA3B9F84B091}" type="pres">
      <dgm:prSet presAssocID="{3C01D991-FEEF-4698-A542-3A40E0B93C81}" presName="horz1" presStyleCnt="0"/>
      <dgm:spPr/>
    </dgm:pt>
    <dgm:pt modelId="{09AF11BB-0DE8-4305-B158-500B9E20705E}" type="pres">
      <dgm:prSet presAssocID="{3C01D991-FEEF-4698-A542-3A40E0B93C81}" presName="tx1" presStyleLbl="revTx" presStyleIdx="2" presStyleCnt="14"/>
      <dgm:spPr/>
    </dgm:pt>
    <dgm:pt modelId="{0E1F892B-3A16-41AE-8DAE-6A9B435B314B}" type="pres">
      <dgm:prSet presAssocID="{3C01D991-FEEF-4698-A542-3A40E0B93C81}" presName="vert1" presStyleCnt="0"/>
      <dgm:spPr/>
    </dgm:pt>
    <dgm:pt modelId="{EE8DEB4E-1912-4B82-BB1E-1CAFBD1A8AD8}" type="pres">
      <dgm:prSet presAssocID="{30A39D4A-0B3E-462C-B2DA-F5B1E23A8609}" presName="thickLine" presStyleLbl="alignNode1" presStyleIdx="3" presStyleCnt="14"/>
      <dgm:spPr/>
    </dgm:pt>
    <dgm:pt modelId="{6AFF30D1-F6AA-4FA7-BEB4-A7BD818AA344}" type="pres">
      <dgm:prSet presAssocID="{30A39D4A-0B3E-462C-B2DA-F5B1E23A8609}" presName="horz1" presStyleCnt="0"/>
      <dgm:spPr/>
    </dgm:pt>
    <dgm:pt modelId="{14353DC7-8069-4B8C-A5F3-EEA38A98910C}" type="pres">
      <dgm:prSet presAssocID="{30A39D4A-0B3E-462C-B2DA-F5B1E23A8609}" presName="tx1" presStyleLbl="revTx" presStyleIdx="3" presStyleCnt="14"/>
      <dgm:spPr/>
    </dgm:pt>
    <dgm:pt modelId="{1C8761A1-B1AD-49FE-B5EF-7797023411BA}" type="pres">
      <dgm:prSet presAssocID="{30A39D4A-0B3E-462C-B2DA-F5B1E23A8609}" presName="vert1" presStyleCnt="0"/>
      <dgm:spPr/>
    </dgm:pt>
    <dgm:pt modelId="{BFDA8740-8780-439A-96FD-0321FF9FFD30}" type="pres">
      <dgm:prSet presAssocID="{DA3CCDC5-8222-424B-8F5F-7EE601E6FBE7}" presName="thickLine" presStyleLbl="alignNode1" presStyleIdx="4" presStyleCnt="14"/>
      <dgm:spPr/>
    </dgm:pt>
    <dgm:pt modelId="{E56F58A9-77DB-40F0-ACF9-1EDDFE427B68}" type="pres">
      <dgm:prSet presAssocID="{DA3CCDC5-8222-424B-8F5F-7EE601E6FBE7}" presName="horz1" presStyleCnt="0"/>
      <dgm:spPr/>
    </dgm:pt>
    <dgm:pt modelId="{73600661-A47F-4826-9A19-A4182A2059A1}" type="pres">
      <dgm:prSet presAssocID="{DA3CCDC5-8222-424B-8F5F-7EE601E6FBE7}" presName="tx1" presStyleLbl="revTx" presStyleIdx="4" presStyleCnt="14"/>
      <dgm:spPr/>
    </dgm:pt>
    <dgm:pt modelId="{9CE4A3E7-83E0-4B3E-8FDC-9E17FD01EAB4}" type="pres">
      <dgm:prSet presAssocID="{DA3CCDC5-8222-424B-8F5F-7EE601E6FBE7}" presName="vert1" presStyleCnt="0"/>
      <dgm:spPr/>
    </dgm:pt>
    <dgm:pt modelId="{2B4D8F20-5F22-4C8B-8552-F58261562F8B}" type="pres">
      <dgm:prSet presAssocID="{10F91BBA-401A-4CDD-9FB0-60406F4F02A2}" presName="thickLine" presStyleLbl="alignNode1" presStyleIdx="5" presStyleCnt="14"/>
      <dgm:spPr/>
    </dgm:pt>
    <dgm:pt modelId="{D1A51C96-629D-4268-950E-DAC3BF2E8E4D}" type="pres">
      <dgm:prSet presAssocID="{10F91BBA-401A-4CDD-9FB0-60406F4F02A2}" presName="horz1" presStyleCnt="0"/>
      <dgm:spPr/>
    </dgm:pt>
    <dgm:pt modelId="{907203BE-F01C-4C22-AE80-09ABBC0FA96C}" type="pres">
      <dgm:prSet presAssocID="{10F91BBA-401A-4CDD-9FB0-60406F4F02A2}" presName="tx1" presStyleLbl="revTx" presStyleIdx="5" presStyleCnt="14"/>
      <dgm:spPr/>
    </dgm:pt>
    <dgm:pt modelId="{B5E0A01E-BD9B-4526-8641-5ADB416D7316}" type="pres">
      <dgm:prSet presAssocID="{10F91BBA-401A-4CDD-9FB0-60406F4F02A2}" presName="vert1" presStyleCnt="0"/>
      <dgm:spPr/>
    </dgm:pt>
    <dgm:pt modelId="{688E969C-B5C7-4E24-8C53-F9A21E5582C7}" type="pres">
      <dgm:prSet presAssocID="{CAAF945C-3E16-4FA2-AA75-75CBEBE9C407}" presName="thickLine" presStyleLbl="alignNode1" presStyleIdx="6" presStyleCnt="14"/>
      <dgm:spPr/>
    </dgm:pt>
    <dgm:pt modelId="{80F2C66E-9A30-40C8-BD04-483D31AC16E1}" type="pres">
      <dgm:prSet presAssocID="{CAAF945C-3E16-4FA2-AA75-75CBEBE9C407}" presName="horz1" presStyleCnt="0"/>
      <dgm:spPr/>
    </dgm:pt>
    <dgm:pt modelId="{6F5205B6-45C1-4538-8956-9443D67F9CCC}" type="pres">
      <dgm:prSet presAssocID="{CAAF945C-3E16-4FA2-AA75-75CBEBE9C407}" presName="tx1" presStyleLbl="revTx" presStyleIdx="6" presStyleCnt="14"/>
      <dgm:spPr/>
    </dgm:pt>
    <dgm:pt modelId="{9DC6C6D2-0A59-425E-9221-D1C42FCA2C8B}" type="pres">
      <dgm:prSet presAssocID="{CAAF945C-3E16-4FA2-AA75-75CBEBE9C407}" presName="vert1" presStyleCnt="0"/>
      <dgm:spPr/>
    </dgm:pt>
    <dgm:pt modelId="{58D8455D-9CC3-4DE4-BB51-34DB498FE306}" type="pres">
      <dgm:prSet presAssocID="{CFF313DB-4C69-4FD1-9D85-C85B2DDF90F2}" presName="thickLine" presStyleLbl="alignNode1" presStyleIdx="7" presStyleCnt="14"/>
      <dgm:spPr/>
    </dgm:pt>
    <dgm:pt modelId="{35A8570F-2CD5-4193-8110-1F0CDBDA8382}" type="pres">
      <dgm:prSet presAssocID="{CFF313DB-4C69-4FD1-9D85-C85B2DDF90F2}" presName="horz1" presStyleCnt="0"/>
      <dgm:spPr/>
    </dgm:pt>
    <dgm:pt modelId="{1D1645A6-268A-4341-8A6E-1D016E237245}" type="pres">
      <dgm:prSet presAssocID="{CFF313DB-4C69-4FD1-9D85-C85B2DDF90F2}" presName="tx1" presStyleLbl="revTx" presStyleIdx="7" presStyleCnt="14"/>
      <dgm:spPr/>
    </dgm:pt>
    <dgm:pt modelId="{A9CB0D06-5406-4D0E-BE0C-96A64A9C30D2}" type="pres">
      <dgm:prSet presAssocID="{CFF313DB-4C69-4FD1-9D85-C85B2DDF90F2}" presName="vert1" presStyleCnt="0"/>
      <dgm:spPr/>
    </dgm:pt>
    <dgm:pt modelId="{16BF172D-B179-48AD-A9BD-3970CBD3D7E4}" type="pres">
      <dgm:prSet presAssocID="{FD804258-3FA5-401C-BF1A-B88DBB83D735}" presName="thickLine" presStyleLbl="alignNode1" presStyleIdx="8" presStyleCnt="14"/>
      <dgm:spPr/>
    </dgm:pt>
    <dgm:pt modelId="{2F43C21C-7BE2-410B-A8D4-105276B9C51F}" type="pres">
      <dgm:prSet presAssocID="{FD804258-3FA5-401C-BF1A-B88DBB83D735}" presName="horz1" presStyleCnt="0"/>
      <dgm:spPr/>
    </dgm:pt>
    <dgm:pt modelId="{3A63F22C-757C-4FA0-B965-EC6A525F22E6}" type="pres">
      <dgm:prSet presAssocID="{FD804258-3FA5-401C-BF1A-B88DBB83D735}" presName="tx1" presStyleLbl="revTx" presStyleIdx="8" presStyleCnt="14"/>
      <dgm:spPr/>
    </dgm:pt>
    <dgm:pt modelId="{5FC3AA90-2A50-47E9-B35C-563A86FA4D9D}" type="pres">
      <dgm:prSet presAssocID="{FD804258-3FA5-401C-BF1A-B88DBB83D735}" presName="vert1" presStyleCnt="0"/>
      <dgm:spPr/>
    </dgm:pt>
    <dgm:pt modelId="{C6480886-8C1B-44A8-A4B9-E491CD7CFA81}" type="pres">
      <dgm:prSet presAssocID="{50BB7857-055A-42A3-9F51-154DC225B974}" presName="thickLine" presStyleLbl="alignNode1" presStyleIdx="9" presStyleCnt="14"/>
      <dgm:spPr/>
    </dgm:pt>
    <dgm:pt modelId="{59FA413F-92D7-4645-B4BC-A623B315A58B}" type="pres">
      <dgm:prSet presAssocID="{50BB7857-055A-42A3-9F51-154DC225B974}" presName="horz1" presStyleCnt="0"/>
      <dgm:spPr/>
    </dgm:pt>
    <dgm:pt modelId="{D14E52EB-F3E3-4435-8712-6C3DB3534BF8}" type="pres">
      <dgm:prSet presAssocID="{50BB7857-055A-42A3-9F51-154DC225B974}" presName="tx1" presStyleLbl="revTx" presStyleIdx="9" presStyleCnt="14"/>
      <dgm:spPr/>
    </dgm:pt>
    <dgm:pt modelId="{AC748BCF-F427-4797-9AEB-BDC1F7CBA741}" type="pres">
      <dgm:prSet presAssocID="{50BB7857-055A-42A3-9F51-154DC225B974}" presName="vert1" presStyleCnt="0"/>
      <dgm:spPr/>
    </dgm:pt>
    <dgm:pt modelId="{AD830276-EA02-4A1B-9551-04126AA544CC}" type="pres">
      <dgm:prSet presAssocID="{C9638A5C-67D5-402C-B3BF-BB1025148743}" presName="thickLine" presStyleLbl="alignNode1" presStyleIdx="10" presStyleCnt="14"/>
      <dgm:spPr/>
    </dgm:pt>
    <dgm:pt modelId="{808A7A72-A986-477C-85B3-E1C4E88C9251}" type="pres">
      <dgm:prSet presAssocID="{C9638A5C-67D5-402C-B3BF-BB1025148743}" presName="horz1" presStyleCnt="0"/>
      <dgm:spPr/>
    </dgm:pt>
    <dgm:pt modelId="{C1025B85-F9C8-4E9C-9005-F5170CF65051}" type="pres">
      <dgm:prSet presAssocID="{C9638A5C-67D5-402C-B3BF-BB1025148743}" presName="tx1" presStyleLbl="revTx" presStyleIdx="10" presStyleCnt="14"/>
      <dgm:spPr/>
    </dgm:pt>
    <dgm:pt modelId="{A574BB37-DD00-48AD-BA3C-3635362D39EB}" type="pres">
      <dgm:prSet presAssocID="{C9638A5C-67D5-402C-B3BF-BB1025148743}" presName="vert1" presStyleCnt="0"/>
      <dgm:spPr/>
    </dgm:pt>
    <dgm:pt modelId="{3E2EB181-92D0-444E-A9FC-C4715A17EC1D}" type="pres">
      <dgm:prSet presAssocID="{DA373B5C-5E9C-4CA5-94EB-C4C2BE66CADD}" presName="thickLine" presStyleLbl="alignNode1" presStyleIdx="11" presStyleCnt="14"/>
      <dgm:spPr/>
    </dgm:pt>
    <dgm:pt modelId="{76A01D7A-1656-499C-B58C-513001E31BC7}" type="pres">
      <dgm:prSet presAssocID="{DA373B5C-5E9C-4CA5-94EB-C4C2BE66CADD}" presName="horz1" presStyleCnt="0"/>
      <dgm:spPr/>
    </dgm:pt>
    <dgm:pt modelId="{B82B0731-752E-412E-96FD-76C7B27B02B6}" type="pres">
      <dgm:prSet presAssocID="{DA373B5C-5E9C-4CA5-94EB-C4C2BE66CADD}" presName="tx1" presStyleLbl="revTx" presStyleIdx="11" presStyleCnt="14"/>
      <dgm:spPr/>
    </dgm:pt>
    <dgm:pt modelId="{7785CC67-64D2-4FDF-B1CD-C0B9A7A00022}" type="pres">
      <dgm:prSet presAssocID="{DA373B5C-5E9C-4CA5-94EB-C4C2BE66CADD}" presName="vert1" presStyleCnt="0"/>
      <dgm:spPr/>
    </dgm:pt>
    <dgm:pt modelId="{C4489805-28F4-45AD-9B17-ABF70D300962}" type="pres">
      <dgm:prSet presAssocID="{DA287BC2-2083-4311-8247-9C9A71BFD3A8}" presName="thickLine" presStyleLbl="alignNode1" presStyleIdx="12" presStyleCnt="14"/>
      <dgm:spPr/>
    </dgm:pt>
    <dgm:pt modelId="{F4F6CE12-9A76-41BC-B1BE-44AE5B5A1EDF}" type="pres">
      <dgm:prSet presAssocID="{DA287BC2-2083-4311-8247-9C9A71BFD3A8}" presName="horz1" presStyleCnt="0"/>
      <dgm:spPr/>
    </dgm:pt>
    <dgm:pt modelId="{7F05C22D-7A68-414B-9F65-D104AA8A5416}" type="pres">
      <dgm:prSet presAssocID="{DA287BC2-2083-4311-8247-9C9A71BFD3A8}" presName="tx1" presStyleLbl="revTx" presStyleIdx="12" presStyleCnt="14"/>
      <dgm:spPr/>
    </dgm:pt>
    <dgm:pt modelId="{A6D78D83-EAE4-4323-88C6-3B01C5AAF863}" type="pres">
      <dgm:prSet presAssocID="{DA287BC2-2083-4311-8247-9C9A71BFD3A8}" presName="vert1" presStyleCnt="0"/>
      <dgm:spPr/>
    </dgm:pt>
    <dgm:pt modelId="{58FCF7E4-B96B-4063-BE9E-72097F030E12}" type="pres">
      <dgm:prSet presAssocID="{2026C420-4618-4B19-BC83-4E977B096B8B}" presName="thickLine" presStyleLbl="alignNode1" presStyleIdx="13" presStyleCnt="14"/>
      <dgm:spPr/>
    </dgm:pt>
    <dgm:pt modelId="{14C93307-A28C-46FD-A570-1147F4E81592}" type="pres">
      <dgm:prSet presAssocID="{2026C420-4618-4B19-BC83-4E977B096B8B}" presName="horz1" presStyleCnt="0"/>
      <dgm:spPr/>
    </dgm:pt>
    <dgm:pt modelId="{78F2E3AF-E364-40B8-88C8-1515F47AE83F}" type="pres">
      <dgm:prSet presAssocID="{2026C420-4618-4B19-BC83-4E977B096B8B}" presName="tx1" presStyleLbl="revTx" presStyleIdx="13" presStyleCnt="14"/>
      <dgm:spPr/>
    </dgm:pt>
    <dgm:pt modelId="{00A729FC-CEDC-40CC-BF7C-0BE6D64DC7C7}" type="pres">
      <dgm:prSet presAssocID="{2026C420-4618-4B19-BC83-4E977B096B8B}" presName="vert1" presStyleCnt="0"/>
      <dgm:spPr/>
    </dgm:pt>
  </dgm:ptLst>
  <dgm:cxnLst>
    <dgm:cxn modelId="{E0C33301-E57B-4CB6-82CA-3A2C31A3E7D3}" type="presOf" srcId="{6465F11B-C9A1-4050-AD2E-8007D06EE380}" destId="{16139691-8099-44E4-8446-246640005DB0}" srcOrd="0" destOrd="0" presId="urn:microsoft.com/office/officeart/2008/layout/LinedList"/>
    <dgm:cxn modelId="{84C8D101-16A3-4537-9C4B-5307841E12C7}" type="presOf" srcId="{C9638A5C-67D5-402C-B3BF-BB1025148743}" destId="{C1025B85-F9C8-4E9C-9005-F5170CF65051}" srcOrd="0" destOrd="0" presId="urn:microsoft.com/office/officeart/2008/layout/LinedList"/>
    <dgm:cxn modelId="{DB01C604-E9EF-4C1D-B6F9-F978E5ADAC61}" type="presOf" srcId="{2026C420-4618-4B19-BC83-4E977B096B8B}" destId="{78F2E3AF-E364-40B8-88C8-1515F47AE83F}" srcOrd="0" destOrd="0" presId="urn:microsoft.com/office/officeart/2008/layout/LinedList"/>
    <dgm:cxn modelId="{B05AE30E-2B0E-4B1A-8DA5-26441441F39D}" type="presOf" srcId="{50BB7857-055A-42A3-9F51-154DC225B974}" destId="{D14E52EB-F3E3-4435-8712-6C3DB3534BF8}" srcOrd="0" destOrd="0" presId="urn:microsoft.com/office/officeart/2008/layout/LinedList"/>
    <dgm:cxn modelId="{806E7317-8D02-4954-8E6A-E0AF1F8966D4}" srcId="{4FBFB25C-CB7F-43A6-9AED-4398F74CE24E}" destId="{DA3CCDC5-8222-424B-8F5F-7EE601E6FBE7}" srcOrd="4" destOrd="0" parTransId="{D349321C-F16E-42B6-8CD2-A419496CD9BC}" sibTransId="{7813EEDD-19C3-418D-92F8-B8FFF3E8F2F3}"/>
    <dgm:cxn modelId="{5EC70026-6F87-4FAA-9881-A98AE615E25A}" srcId="{4FBFB25C-CB7F-43A6-9AED-4398F74CE24E}" destId="{3C01D991-FEEF-4698-A542-3A40E0B93C81}" srcOrd="2" destOrd="0" parTransId="{63EE6F2F-3A90-4D4E-B730-284086EFC4AE}" sibTransId="{8301685E-B7B3-4964-A221-9630424FC2B0}"/>
    <dgm:cxn modelId="{995BC62C-FA3C-480B-979F-4C14B2848368}" srcId="{4FBFB25C-CB7F-43A6-9AED-4398F74CE24E}" destId="{6CED93D1-476E-43C3-B943-F31AC4F294CD}" srcOrd="0" destOrd="0" parTransId="{F95D02BA-6714-47D0-9E7A-EE7EEACFC842}" sibTransId="{480F6F15-D2E5-4F6A-9A69-87E5294051C6}"/>
    <dgm:cxn modelId="{AD63F52C-8B3A-4A00-B895-C95041382121}" srcId="{4FBFB25C-CB7F-43A6-9AED-4398F74CE24E}" destId="{30A39D4A-0B3E-462C-B2DA-F5B1E23A8609}" srcOrd="3" destOrd="0" parTransId="{2B642DE8-1ED2-464E-A75F-393AB7A80BD2}" sibTransId="{AB9588C2-359F-41B7-959C-178FC27BBB82}"/>
    <dgm:cxn modelId="{F0068231-2F9C-4950-B3A9-5F98F8518509}" type="presOf" srcId="{6CED93D1-476E-43C3-B943-F31AC4F294CD}" destId="{93F95985-97F0-44FA-8C54-005D03F4A6D4}" srcOrd="0" destOrd="0" presId="urn:microsoft.com/office/officeart/2008/layout/LinedList"/>
    <dgm:cxn modelId="{29CED732-E673-4949-8C15-A510E27A2311}" type="presOf" srcId="{CAAF945C-3E16-4FA2-AA75-75CBEBE9C407}" destId="{6F5205B6-45C1-4538-8956-9443D67F9CCC}" srcOrd="0" destOrd="0" presId="urn:microsoft.com/office/officeart/2008/layout/LinedList"/>
    <dgm:cxn modelId="{26FAAD34-D26F-4E38-AF9D-6FA083073466}" type="presOf" srcId="{DA3CCDC5-8222-424B-8F5F-7EE601E6FBE7}" destId="{73600661-A47F-4826-9A19-A4182A2059A1}" srcOrd="0" destOrd="0" presId="urn:microsoft.com/office/officeart/2008/layout/LinedList"/>
    <dgm:cxn modelId="{C2C6D65E-4076-4CC8-8AF7-1825B6167A50}" type="presOf" srcId="{10F91BBA-401A-4CDD-9FB0-60406F4F02A2}" destId="{907203BE-F01C-4C22-AE80-09ABBC0FA96C}" srcOrd="0" destOrd="0" presId="urn:microsoft.com/office/officeart/2008/layout/LinedList"/>
    <dgm:cxn modelId="{0F501460-AF80-49D3-8A93-F68242E5B70F}" srcId="{4FBFB25C-CB7F-43A6-9AED-4398F74CE24E}" destId="{50BB7857-055A-42A3-9F51-154DC225B974}" srcOrd="9" destOrd="0" parTransId="{48E4156C-9CCB-45E3-AA30-AF24EF9D7ED3}" sibTransId="{F1DA4A7F-94BD-4D71-B7D3-3591A4407E3F}"/>
    <dgm:cxn modelId="{B9CA6C45-A517-46BC-94E6-600605AE04F0}" srcId="{4FBFB25C-CB7F-43A6-9AED-4398F74CE24E}" destId="{DA373B5C-5E9C-4CA5-94EB-C4C2BE66CADD}" srcOrd="11" destOrd="0" parTransId="{F64B90C8-5164-45EB-8424-90B3211D3D01}" sibTransId="{456EF02C-237F-4258-8F83-9F0EE0520A1B}"/>
    <dgm:cxn modelId="{F1BEC648-2147-4663-9F94-8CDCBC0D4F8A}" srcId="{4FBFB25C-CB7F-43A6-9AED-4398F74CE24E}" destId="{2026C420-4618-4B19-BC83-4E977B096B8B}" srcOrd="13" destOrd="0" parTransId="{81CE83A8-7553-43E6-A5B9-A8B21AC290D7}" sibTransId="{F1DD2986-3E45-4277-953F-CE1FD64165FB}"/>
    <dgm:cxn modelId="{CF2D3A4C-FF75-4C09-9ECA-C86C84CF803A}" srcId="{4FBFB25C-CB7F-43A6-9AED-4398F74CE24E}" destId="{10F91BBA-401A-4CDD-9FB0-60406F4F02A2}" srcOrd="5" destOrd="0" parTransId="{99393D21-FA58-4603-B325-452416AD015A}" sibTransId="{4844D229-15CF-440D-AA89-43E303E5B54C}"/>
    <dgm:cxn modelId="{0449104D-C1AB-40EB-8905-8508EAEE09C6}" srcId="{4FBFB25C-CB7F-43A6-9AED-4398F74CE24E}" destId="{DA287BC2-2083-4311-8247-9C9A71BFD3A8}" srcOrd="12" destOrd="0" parTransId="{CD9EF744-6729-45C6-9C2B-943E4E4EBC43}" sibTransId="{992C2ABF-3475-4D5A-AE1F-FCB611487140}"/>
    <dgm:cxn modelId="{39C3BC4F-981F-4935-B6A8-A78AF1371DDB}" type="presOf" srcId="{DA373B5C-5E9C-4CA5-94EB-C4C2BE66CADD}" destId="{B82B0731-752E-412E-96FD-76C7B27B02B6}" srcOrd="0" destOrd="0" presId="urn:microsoft.com/office/officeart/2008/layout/LinedList"/>
    <dgm:cxn modelId="{8C375C52-7543-46F5-B102-204040216376}" type="presOf" srcId="{3C01D991-FEEF-4698-A542-3A40E0B93C81}" destId="{09AF11BB-0DE8-4305-B158-500B9E20705E}" srcOrd="0" destOrd="0" presId="urn:microsoft.com/office/officeart/2008/layout/LinedList"/>
    <dgm:cxn modelId="{62C9CA86-6FF7-40B7-B68F-2DCBC1DAAE68}" type="presOf" srcId="{4FBFB25C-CB7F-43A6-9AED-4398F74CE24E}" destId="{0D06152B-DDEB-4781-BD70-711003CBD1D3}" srcOrd="0" destOrd="0" presId="urn:microsoft.com/office/officeart/2008/layout/LinedList"/>
    <dgm:cxn modelId="{0224498D-D33E-428C-9AE8-1A0827372111}" srcId="{4FBFB25C-CB7F-43A6-9AED-4398F74CE24E}" destId="{FD804258-3FA5-401C-BF1A-B88DBB83D735}" srcOrd="8" destOrd="0" parTransId="{FB6DE34D-836E-4535-8B8A-8E52E6713700}" sibTransId="{E9257EE3-62CA-4DEE-A0C1-DF128D748EAD}"/>
    <dgm:cxn modelId="{E7B06498-0EF6-44F4-868A-652817F23CAE}" srcId="{4FBFB25C-CB7F-43A6-9AED-4398F74CE24E}" destId="{CFF313DB-4C69-4FD1-9D85-C85B2DDF90F2}" srcOrd="7" destOrd="0" parTransId="{E461715A-85A9-4925-B417-8FDB56609C12}" sibTransId="{4E637C3D-43EA-47D3-8848-2BFC47D3AB86}"/>
    <dgm:cxn modelId="{9EF31299-1FBC-4923-B08B-015B2BAAC18D}" type="presOf" srcId="{DA287BC2-2083-4311-8247-9C9A71BFD3A8}" destId="{7F05C22D-7A68-414B-9F65-D104AA8A5416}" srcOrd="0" destOrd="0" presId="urn:microsoft.com/office/officeart/2008/layout/LinedList"/>
    <dgm:cxn modelId="{10AACD9C-B530-473A-ABFB-30FB951DDE3B}" srcId="{4FBFB25C-CB7F-43A6-9AED-4398F74CE24E}" destId="{CAAF945C-3E16-4FA2-AA75-75CBEBE9C407}" srcOrd="6" destOrd="0" parTransId="{469B92F4-5A98-4203-B700-623CF257780C}" sibTransId="{60984E66-4142-42AA-A607-DA7F2F022736}"/>
    <dgm:cxn modelId="{8E26B9B9-A27B-4258-A832-5134EC96E48A}" srcId="{4FBFB25C-CB7F-43A6-9AED-4398F74CE24E}" destId="{6465F11B-C9A1-4050-AD2E-8007D06EE380}" srcOrd="1" destOrd="0" parTransId="{41F8C1BB-F1F1-4AE0-B0BA-D0FDA9FF4E60}" sibTransId="{0912780D-900F-4EFF-A051-A94FA5100FE8}"/>
    <dgm:cxn modelId="{E6C3F5BC-808C-480A-A1D5-32C0DDC0D1AB}" srcId="{4FBFB25C-CB7F-43A6-9AED-4398F74CE24E}" destId="{C9638A5C-67D5-402C-B3BF-BB1025148743}" srcOrd="10" destOrd="0" parTransId="{5C8BC25A-6B85-415D-9DF7-AA66FFE41C46}" sibTransId="{BD3E1903-8992-4EE7-8495-A2E4C7432C87}"/>
    <dgm:cxn modelId="{EBE1F0C5-EF0E-4632-AE93-2E8FEB9FC20F}" type="presOf" srcId="{FD804258-3FA5-401C-BF1A-B88DBB83D735}" destId="{3A63F22C-757C-4FA0-B965-EC6A525F22E6}" srcOrd="0" destOrd="0" presId="urn:microsoft.com/office/officeart/2008/layout/LinedList"/>
    <dgm:cxn modelId="{D5C639CE-479E-4F76-9E5C-BC9AEF93E7AA}" type="presOf" srcId="{30A39D4A-0B3E-462C-B2DA-F5B1E23A8609}" destId="{14353DC7-8069-4B8C-A5F3-EEA38A98910C}" srcOrd="0" destOrd="0" presId="urn:microsoft.com/office/officeart/2008/layout/LinedList"/>
    <dgm:cxn modelId="{A2BA7BFD-9367-4A24-9499-10238E9CA3AF}" type="presOf" srcId="{CFF313DB-4C69-4FD1-9D85-C85B2DDF90F2}" destId="{1D1645A6-268A-4341-8A6E-1D016E237245}" srcOrd="0" destOrd="0" presId="urn:microsoft.com/office/officeart/2008/layout/LinedList"/>
    <dgm:cxn modelId="{A506CA39-68D3-4E6A-A420-D21FACF44745}" type="presParOf" srcId="{0D06152B-DDEB-4781-BD70-711003CBD1D3}" destId="{03B82F10-8257-46C8-B1EF-9F3778ED1D23}" srcOrd="0" destOrd="0" presId="urn:microsoft.com/office/officeart/2008/layout/LinedList"/>
    <dgm:cxn modelId="{D64DEDE2-126A-4BD4-9CDB-32C89A6B92A6}" type="presParOf" srcId="{0D06152B-DDEB-4781-BD70-711003CBD1D3}" destId="{B1B96026-04A4-4483-A34D-413A5595487C}" srcOrd="1" destOrd="0" presId="urn:microsoft.com/office/officeart/2008/layout/LinedList"/>
    <dgm:cxn modelId="{5907943B-74EE-439A-AEA3-89C788A78D80}" type="presParOf" srcId="{B1B96026-04A4-4483-A34D-413A5595487C}" destId="{93F95985-97F0-44FA-8C54-005D03F4A6D4}" srcOrd="0" destOrd="0" presId="urn:microsoft.com/office/officeart/2008/layout/LinedList"/>
    <dgm:cxn modelId="{208B81CB-93F2-4855-B55A-19BB43DCECEB}" type="presParOf" srcId="{B1B96026-04A4-4483-A34D-413A5595487C}" destId="{0A0DE8F0-0D55-4903-9E28-03409C8053DB}" srcOrd="1" destOrd="0" presId="urn:microsoft.com/office/officeart/2008/layout/LinedList"/>
    <dgm:cxn modelId="{DE4BE75D-8E58-43CA-B4FC-FEED7BD370E6}" type="presParOf" srcId="{0D06152B-DDEB-4781-BD70-711003CBD1D3}" destId="{3B001961-6A54-4624-B9F0-0E4E85BDCC6D}" srcOrd="2" destOrd="0" presId="urn:microsoft.com/office/officeart/2008/layout/LinedList"/>
    <dgm:cxn modelId="{ADD1188D-642C-4048-AC51-58BD61016712}" type="presParOf" srcId="{0D06152B-DDEB-4781-BD70-711003CBD1D3}" destId="{0280DA74-1B49-4FBB-81C4-F15BF552AECD}" srcOrd="3" destOrd="0" presId="urn:microsoft.com/office/officeart/2008/layout/LinedList"/>
    <dgm:cxn modelId="{968F667E-C37F-46BB-83C9-4F03746BABAB}" type="presParOf" srcId="{0280DA74-1B49-4FBB-81C4-F15BF552AECD}" destId="{16139691-8099-44E4-8446-246640005DB0}" srcOrd="0" destOrd="0" presId="urn:microsoft.com/office/officeart/2008/layout/LinedList"/>
    <dgm:cxn modelId="{080B037C-FEFF-4AE2-A55A-02123B547424}" type="presParOf" srcId="{0280DA74-1B49-4FBB-81C4-F15BF552AECD}" destId="{8EA72351-4D45-4DAC-93E3-20C0929E5EEA}" srcOrd="1" destOrd="0" presId="urn:microsoft.com/office/officeart/2008/layout/LinedList"/>
    <dgm:cxn modelId="{87914520-D1B8-41E7-B7FF-EACBED5AC783}" type="presParOf" srcId="{0D06152B-DDEB-4781-BD70-711003CBD1D3}" destId="{35707011-0F2B-4AF2-8600-DB570360EEF8}" srcOrd="4" destOrd="0" presId="urn:microsoft.com/office/officeart/2008/layout/LinedList"/>
    <dgm:cxn modelId="{C415DCDD-6C90-45F8-A671-9E57F383350C}" type="presParOf" srcId="{0D06152B-DDEB-4781-BD70-711003CBD1D3}" destId="{B617D073-6331-4F3F-A25E-CA3B9F84B091}" srcOrd="5" destOrd="0" presId="urn:microsoft.com/office/officeart/2008/layout/LinedList"/>
    <dgm:cxn modelId="{82A03B8F-7DE0-4107-BC7D-835BB5174899}" type="presParOf" srcId="{B617D073-6331-4F3F-A25E-CA3B9F84B091}" destId="{09AF11BB-0DE8-4305-B158-500B9E20705E}" srcOrd="0" destOrd="0" presId="urn:microsoft.com/office/officeart/2008/layout/LinedList"/>
    <dgm:cxn modelId="{76CF7535-1B81-4B3E-8E90-FDD4B6E7CF3E}" type="presParOf" srcId="{B617D073-6331-4F3F-A25E-CA3B9F84B091}" destId="{0E1F892B-3A16-41AE-8DAE-6A9B435B314B}" srcOrd="1" destOrd="0" presId="urn:microsoft.com/office/officeart/2008/layout/LinedList"/>
    <dgm:cxn modelId="{D64CC800-4F79-4196-A80E-58E4C2F784C8}" type="presParOf" srcId="{0D06152B-DDEB-4781-BD70-711003CBD1D3}" destId="{EE8DEB4E-1912-4B82-BB1E-1CAFBD1A8AD8}" srcOrd="6" destOrd="0" presId="urn:microsoft.com/office/officeart/2008/layout/LinedList"/>
    <dgm:cxn modelId="{0E38F789-2DE3-4605-B02E-15DFB46AA221}" type="presParOf" srcId="{0D06152B-DDEB-4781-BD70-711003CBD1D3}" destId="{6AFF30D1-F6AA-4FA7-BEB4-A7BD818AA344}" srcOrd="7" destOrd="0" presId="urn:microsoft.com/office/officeart/2008/layout/LinedList"/>
    <dgm:cxn modelId="{81616AC6-E022-4CD4-918A-EC4479D0C222}" type="presParOf" srcId="{6AFF30D1-F6AA-4FA7-BEB4-A7BD818AA344}" destId="{14353DC7-8069-4B8C-A5F3-EEA38A98910C}" srcOrd="0" destOrd="0" presId="urn:microsoft.com/office/officeart/2008/layout/LinedList"/>
    <dgm:cxn modelId="{BBCB35C5-C8E5-487A-8CDF-F945925DD2D2}" type="presParOf" srcId="{6AFF30D1-F6AA-4FA7-BEB4-A7BD818AA344}" destId="{1C8761A1-B1AD-49FE-B5EF-7797023411BA}" srcOrd="1" destOrd="0" presId="urn:microsoft.com/office/officeart/2008/layout/LinedList"/>
    <dgm:cxn modelId="{91E6CB57-86AF-48CA-81D5-A418BE483B93}" type="presParOf" srcId="{0D06152B-DDEB-4781-BD70-711003CBD1D3}" destId="{BFDA8740-8780-439A-96FD-0321FF9FFD30}" srcOrd="8" destOrd="0" presId="urn:microsoft.com/office/officeart/2008/layout/LinedList"/>
    <dgm:cxn modelId="{18818263-FD2F-4399-9434-8E67C97E9377}" type="presParOf" srcId="{0D06152B-DDEB-4781-BD70-711003CBD1D3}" destId="{E56F58A9-77DB-40F0-ACF9-1EDDFE427B68}" srcOrd="9" destOrd="0" presId="urn:microsoft.com/office/officeart/2008/layout/LinedList"/>
    <dgm:cxn modelId="{01799A7E-9E1D-4BFC-B37B-D65749BAB03F}" type="presParOf" srcId="{E56F58A9-77DB-40F0-ACF9-1EDDFE427B68}" destId="{73600661-A47F-4826-9A19-A4182A2059A1}" srcOrd="0" destOrd="0" presId="urn:microsoft.com/office/officeart/2008/layout/LinedList"/>
    <dgm:cxn modelId="{BB1617D8-5E12-4098-80DC-4F5B9A08939E}" type="presParOf" srcId="{E56F58A9-77DB-40F0-ACF9-1EDDFE427B68}" destId="{9CE4A3E7-83E0-4B3E-8FDC-9E17FD01EAB4}" srcOrd="1" destOrd="0" presId="urn:microsoft.com/office/officeart/2008/layout/LinedList"/>
    <dgm:cxn modelId="{6D22627F-BFC0-46CD-9F25-A48B0E07A96F}" type="presParOf" srcId="{0D06152B-DDEB-4781-BD70-711003CBD1D3}" destId="{2B4D8F20-5F22-4C8B-8552-F58261562F8B}" srcOrd="10" destOrd="0" presId="urn:microsoft.com/office/officeart/2008/layout/LinedList"/>
    <dgm:cxn modelId="{95AE32C5-9B5F-474A-A2BD-124AEC6C5BAC}" type="presParOf" srcId="{0D06152B-DDEB-4781-BD70-711003CBD1D3}" destId="{D1A51C96-629D-4268-950E-DAC3BF2E8E4D}" srcOrd="11" destOrd="0" presId="urn:microsoft.com/office/officeart/2008/layout/LinedList"/>
    <dgm:cxn modelId="{2B902897-CC2A-4021-983F-0D3E86C68C3D}" type="presParOf" srcId="{D1A51C96-629D-4268-950E-DAC3BF2E8E4D}" destId="{907203BE-F01C-4C22-AE80-09ABBC0FA96C}" srcOrd="0" destOrd="0" presId="urn:microsoft.com/office/officeart/2008/layout/LinedList"/>
    <dgm:cxn modelId="{FCF09297-3027-46D8-BC13-E5D52BB9A63F}" type="presParOf" srcId="{D1A51C96-629D-4268-950E-DAC3BF2E8E4D}" destId="{B5E0A01E-BD9B-4526-8641-5ADB416D7316}" srcOrd="1" destOrd="0" presId="urn:microsoft.com/office/officeart/2008/layout/LinedList"/>
    <dgm:cxn modelId="{D5FEEB99-C33B-4323-8F9F-4BC78B1EB4C7}" type="presParOf" srcId="{0D06152B-DDEB-4781-BD70-711003CBD1D3}" destId="{688E969C-B5C7-4E24-8C53-F9A21E5582C7}" srcOrd="12" destOrd="0" presId="urn:microsoft.com/office/officeart/2008/layout/LinedList"/>
    <dgm:cxn modelId="{B8F3B847-BEEA-41C6-9AD4-C9F219C9EC04}" type="presParOf" srcId="{0D06152B-DDEB-4781-BD70-711003CBD1D3}" destId="{80F2C66E-9A30-40C8-BD04-483D31AC16E1}" srcOrd="13" destOrd="0" presId="urn:microsoft.com/office/officeart/2008/layout/LinedList"/>
    <dgm:cxn modelId="{C61085B3-4D3E-4418-9489-DAAC80B94C24}" type="presParOf" srcId="{80F2C66E-9A30-40C8-BD04-483D31AC16E1}" destId="{6F5205B6-45C1-4538-8956-9443D67F9CCC}" srcOrd="0" destOrd="0" presId="urn:microsoft.com/office/officeart/2008/layout/LinedList"/>
    <dgm:cxn modelId="{5538E6FA-55C8-4D29-B313-67C17FFCC197}" type="presParOf" srcId="{80F2C66E-9A30-40C8-BD04-483D31AC16E1}" destId="{9DC6C6D2-0A59-425E-9221-D1C42FCA2C8B}" srcOrd="1" destOrd="0" presId="urn:microsoft.com/office/officeart/2008/layout/LinedList"/>
    <dgm:cxn modelId="{22D61170-54A7-4706-A45C-CA02AAC1C51F}" type="presParOf" srcId="{0D06152B-DDEB-4781-BD70-711003CBD1D3}" destId="{58D8455D-9CC3-4DE4-BB51-34DB498FE306}" srcOrd="14" destOrd="0" presId="urn:microsoft.com/office/officeart/2008/layout/LinedList"/>
    <dgm:cxn modelId="{42E1FFE9-3E56-4F65-BBF3-A660DA627BD3}" type="presParOf" srcId="{0D06152B-DDEB-4781-BD70-711003CBD1D3}" destId="{35A8570F-2CD5-4193-8110-1F0CDBDA8382}" srcOrd="15" destOrd="0" presId="urn:microsoft.com/office/officeart/2008/layout/LinedList"/>
    <dgm:cxn modelId="{4EB2831F-F277-4F64-9902-4ACDF75B6163}" type="presParOf" srcId="{35A8570F-2CD5-4193-8110-1F0CDBDA8382}" destId="{1D1645A6-268A-4341-8A6E-1D016E237245}" srcOrd="0" destOrd="0" presId="urn:microsoft.com/office/officeart/2008/layout/LinedList"/>
    <dgm:cxn modelId="{EB76B54A-226D-475B-B128-63D87C5ADB9E}" type="presParOf" srcId="{35A8570F-2CD5-4193-8110-1F0CDBDA8382}" destId="{A9CB0D06-5406-4D0E-BE0C-96A64A9C30D2}" srcOrd="1" destOrd="0" presId="urn:microsoft.com/office/officeart/2008/layout/LinedList"/>
    <dgm:cxn modelId="{08D4A762-27BB-4040-8D3E-AD49FDE7ED5D}" type="presParOf" srcId="{0D06152B-DDEB-4781-BD70-711003CBD1D3}" destId="{16BF172D-B179-48AD-A9BD-3970CBD3D7E4}" srcOrd="16" destOrd="0" presId="urn:microsoft.com/office/officeart/2008/layout/LinedList"/>
    <dgm:cxn modelId="{A712B698-BF07-40E7-A4AA-49E8464E5B2D}" type="presParOf" srcId="{0D06152B-DDEB-4781-BD70-711003CBD1D3}" destId="{2F43C21C-7BE2-410B-A8D4-105276B9C51F}" srcOrd="17" destOrd="0" presId="urn:microsoft.com/office/officeart/2008/layout/LinedList"/>
    <dgm:cxn modelId="{1BEBF90D-02D7-49D3-B3AF-A6D3DED6F99E}" type="presParOf" srcId="{2F43C21C-7BE2-410B-A8D4-105276B9C51F}" destId="{3A63F22C-757C-4FA0-B965-EC6A525F22E6}" srcOrd="0" destOrd="0" presId="urn:microsoft.com/office/officeart/2008/layout/LinedList"/>
    <dgm:cxn modelId="{15C41AE7-244C-4857-AFD8-0F96DA10A68F}" type="presParOf" srcId="{2F43C21C-7BE2-410B-A8D4-105276B9C51F}" destId="{5FC3AA90-2A50-47E9-B35C-563A86FA4D9D}" srcOrd="1" destOrd="0" presId="urn:microsoft.com/office/officeart/2008/layout/LinedList"/>
    <dgm:cxn modelId="{ABAD2601-6519-44BC-B3CC-AA873D4A3378}" type="presParOf" srcId="{0D06152B-DDEB-4781-BD70-711003CBD1D3}" destId="{C6480886-8C1B-44A8-A4B9-E491CD7CFA81}" srcOrd="18" destOrd="0" presId="urn:microsoft.com/office/officeart/2008/layout/LinedList"/>
    <dgm:cxn modelId="{A953B67D-F094-408C-A4A8-454D3FBF0DAF}" type="presParOf" srcId="{0D06152B-DDEB-4781-BD70-711003CBD1D3}" destId="{59FA413F-92D7-4645-B4BC-A623B315A58B}" srcOrd="19" destOrd="0" presId="urn:microsoft.com/office/officeart/2008/layout/LinedList"/>
    <dgm:cxn modelId="{0AACDFAF-04AC-4847-92BB-33071AB985BD}" type="presParOf" srcId="{59FA413F-92D7-4645-B4BC-A623B315A58B}" destId="{D14E52EB-F3E3-4435-8712-6C3DB3534BF8}" srcOrd="0" destOrd="0" presId="urn:microsoft.com/office/officeart/2008/layout/LinedList"/>
    <dgm:cxn modelId="{0B7782CD-8390-49D1-B337-8CFB4EC7AAB9}" type="presParOf" srcId="{59FA413F-92D7-4645-B4BC-A623B315A58B}" destId="{AC748BCF-F427-4797-9AEB-BDC1F7CBA741}" srcOrd="1" destOrd="0" presId="urn:microsoft.com/office/officeart/2008/layout/LinedList"/>
    <dgm:cxn modelId="{E8EBEA04-FBDD-4A6E-95D4-6BF7F42BA64B}" type="presParOf" srcId="{0D06152B-DDEB-4781-BD70-711003CBD1D3}" destId="{AD830276-EA02-4A1B-9551-04126AA544CC}" srcOrd="20" destOrd="0" presId="urn:microsoft.com/office/officeart/2008/layout/LinedList"/>
    <dgm:cxn modelId="{B41F0473-054D-4CAC-B6C8-EF2EFB46122D}" type="presParOf" srcId="{0D06152B-DDEB-4781-BD70-711003CBD1D3}" destId="{808A7A72-A986-477C-85B3-E1C4E88C9251}" srcOrd="21" destOrd="0" presId="urn:microsoft.com/office/officeart/2008/layout/LinedList"/>
    <dgm:cxn modelId="{1EE7E930-3441-4777-AFE7-5AA870369C3C}" type="presParOf" srcId="{808A7A72-A986-477C-85B3-E1C4E88C9251}" destId="{C1025B85-F9C8-4E9C-9005-F5170CF65051}" srcOrd="0" destOrd="0" presId="urn:microsoft.com/office/officeart/2008/layout/LinedList"/>
    <dgm:cxn modelId="{1A103365-E80C-4175-B373-26F73DB34DFB}" type="presParOf" srcId="{808A7A72-A986-477C-85B3-E1C4E88C9251}" destId="{A574BB37-DD00-48AD-BA3C-3635362D39EB}" srcOrd="1" destOrd="0" presId="urn:microsoft.com/office/officeart/2008/layout/LinedList"/>
    <dgm:cxn modelId="{D83FE451-AA7E-4E6E-9B6F-22FBA072AE6E}" type="presParOf" srcId="{0D06152B-DDEB-4781-BD70-711003CBD1D3}" destId="{3E2EB181-92D0-444E-A9FC-C4715A17EC1D}" srcOrd="22" destOrd="0" presId="urn:microsoft.com/office/officeart/2008/layout/LinedList"/>
    <dgm:cxn modelId="{B73BCAF4-CD8F-4052-8548-6B16A23F094F}" type="presParOf" srcId="{0D06152B-DDEB-4781-BD70-711003CBD1D3}" destId="{76A01D7A-1656-499C-B58C-513001E31BC7}" srcOrd="23" destOrd="0" presId="urn:microsoft.com/office/officeart/2008/layout/LinedList"/>
    <dgm:cxn modelId="{8D24B87F-5F3E-4B04-BF3E-C1501FD62569}" type="presParOf" srcId="{76A01D7A-1656-499C-B58C-513001E31BC7}" destId="{B82B0731-752E-412E-96FD-76C7B27B02B6}" srcOrd="0" destOrd="0" presId="urn:microsoft.com/office/officeart/2008/layout/LinedList"/>
    <dgm:cxn modelId="{7941E761-26B7-4F00-92D3-6D2CFEC6FB9A}" type="presParOf" srcId="{76A01D7A-1656-499C-B58C-513001E31BC7}" destId="{7785CC67-64D2-4FDF-B1CD-C0B9A7A00022}" srcOrd="1" destOrd="0" presId="urn:microsoft.com/office/officeart/2008/layout/LinedList"/>
    <dgm:cxn modelId="{15845CC2-843E-4584-8867-F35A09240759}" type="presParOf" srcId="{0D06152B-DDEB-4781-BD70-711003CBD1D3}" destId="{C4489805-28F4-45AD-9B17-ABF70D300962}" srcOrd="24" destOrd="0" presId="urn:microsoft.com/office/officeart/2008/layout/LinedList"/>
    <dgm:cxn modelId="{EB3B02E5-6DEC-4B4E-A132-8805A022E4AB}" type="presParOf" srcId="{0D06152B-DDEB-4781-BD70-711003CBD1D3}" destId="{F4F6CE12-9A76-41BC-B1BE-44AE5B5A1EDF}" srcOrd="25" destOrd="0" presId="urn:microsoft.com/office/officeart/2008/layout/LinedList"/>
    <dgm:cxn modelId="{9172D346-0505-4B2D-BC7E-D8C8EF0CF58A}" type="presParOf" srcId="{F4F6CE12-9A76-41BC-B1BE-44AE5B5A1EDF}" destId="{7F05C22D-7A68-414B-9F65-D104AA8A5416}" srcOrd="0" destOrd="0" presId="urn:microsoft.com/office/officeart/2008/layout/LinedList"/>
    <dgm:cxn modelId="{4467C4C6-24F3-4FFB-8D78-06E752498083}" type="presParOf" srcId="{F4F6CE12-9A76-41BC-B1BE-44AE5B5A1EDF}" destId="{A6D78D83-EAE4-4323-88C6-3B01C5AAF863}" srcOrd="1" destOrd="0" presId="urn:microsoft.com/office/officeart/2008/layout/LinedList"/>
    <dgm:cxn modelId="{6451EA47-A5E1-4B6A-B1C9-63E9589FCC84}" type="presParOf" srcId="{0D06152B-DDEB-4781-BD70-711003CBD1D3}" destId="{58FCF7E4-B96B-4063-BE9E-72097F030E12}" srcOrd="26" destOrd="0" presId="urn:microsoft.com/office/officeart/2008/layout/LinedList"/>
    <dgm:cxn modelId="{DEF306FD-6EDB-4AE5-9FF7-B72A338657CB}" type="presParOf" srcId="{0D06152B-DDEB-4781-BD70-711003CBD1D3}" destId="{14C93307-A28C-46FD-A570-1147F4E81592}" srcOrd="27" destOrd="0" presId="urn:microsoft.com/office/officeart/2008/layout/LinedList"/>
    <dgm:cxn modelId="{8A1646D0-E7EB-49D1-A6D5-CA241D8251DA}" type="presParOf" srcId="{14C93307-A28C-46FD-A570-1147F4E81592}" destId="{78F2E3AF-E364-40B8-88C8-1515F47AE83F}" srcOrd="0" destOrd="0" presId="urn:microsoft.com/office/officeart/2008/layout/LinedList"/>
    <dgm:cxn modelId="{D4D81801-5549-4C6A-98DB-209BDF255453}" type="presParOf" srcId="{14C93307-A28C-46FD-A570-1147F4E81592}" destId="{00A729FC-CEDC-40CC-BF7C-0BE6D64DC7C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F93F1-DB28-47E5-B8EC-25D2EA726042}">
      <dsp:nvSpPr>
        <dsp:cNvPr id="0" name=""/>
        <dsp:cNvSpPr/>
      </dsp:nvSpPr>
      <dsp:spPr>
        <a:xfrm>
          <a:off x="0" y="2941"/>
          <a:ext cx="10119362" cy="62657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197174-E0CB-45A3-ADE2-E54A800DF898}">
      <dsp:nvSpPr>
        <dsp:cNvPr id="0" name=""/>
        <dsp:cNvSpPr/>
      </dsp:nvSpPr>
      <dsp:spPr>
        <a:xfrm>
          <a:off x="189540" y="143921"/>
          <a:ext cx="344618" cy="3446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61A202B-F988-4160-8C05-A85B7BA030F4}">
      <dsp:nvSpPr>
        <dsp:cNvPr id="0" name=""/>
        <dsp:cNvSpPr/>
      </dsp:nvSpPr>
      <dsp:spPr>
        <a:xfrm>
          <a:off x="723698" y="2941"/>
          <a:ext cx="9395663" cy="62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13" tIns="66313" rIns="66313" bIns="66313" numCol="1" spcCol="1270" anchor="ctr" anchorCtr="0">
          <a:noAutofit/>
        </a:bodyPr>
        <a:lstStyle/>
        <a:p>
          <a:pPr marL="0" lvl="0" indent="0" algn="l" defTabSz="666750">
            <a:lnSpc>
              <a:spcPct val="100000"/>
            </a:lnSpc>
            <a:spcBef>
              <a:spcPct val="0"/>
            </a:spcBef>
            <a:spcAft>
              <a:spcPct val="35000"/>
            </a:spcAft>
            <a:buNone/>
          </a:pPr>
          <a:r>
            <a:rPr lang="en-GB" sz="1500" kern="1200" dirty="0"/>
            <a:t>1. Raise awareness about the impact of health determinants on community life.</a:t>
          </a:r>
          <a:endParaRPr lang="en-US" sz="1500" kern="1200" dirty="0"/>
        </a:p>
      </dsp:txBody>
      <dsp:txXfrm>
        <a:off x="723698" y="2941"/>
        <a:ext cx="9395663" cy="626578"/>
      </dsp:txXfrm>
    </dsp:sp>
    <dsp:sp modelId="{7B3DB70C-C393-49E2-8A05-F72B8D3C5E52}">
      <dsp:nvSpPr>
        <dsp:cNvPr id="0" name=""/>
        <dsp:cNvSpPr/>
      </dsp:nvSpPr>
      <dsp:spPr>
        <a:xfrm>
          <a:off x="0" y="786164"/>
          <a:ext cx="10119362" cy="626578"/>
        </a:xfrm>
        <a:prstGeom prst="roundRect">
          <a:avLst>
            <a:gd name="adj" fmla="val 10000"/>
          </a:avLst>
        </a:prstGeom>
        <a:solidFill>
          <a:schemeClr val="accent2">
            <a:hueOff val="-209531"/>
            <a:satOff val="-2415"/>
            <a:lumOff val="540"/>
            <a:alphaOff val="0"/>
          </a:schemeClr>
        </a:solidFill>
        <a:ln>
          <a:noFill/>
        </a:ln>
        <a:effectLst/>
      </dsp:spPr>
      <dsp:style>
        <a:lnRef idx="0">
          <a:scrgbClr r="0" g="0" b="0"/>
        </a:lnRef>
        <a:fillRef idx="1">
          <a:scrgbClr r="0" g="0" b="0"/>
        </a:fillRef>
        <a:effectRef idx="0">
          <a:scrgbClr r="0" g="0" b="0"/>
        </a:effectRef>
        <a:fontRef idx="minor"/>
      </dsp:style>
    </dsp:sp>
    <dsp:sp modelId="{864974F8-9051-4F27-97D5-87C32FD10F9E}">
      <dsp:nvSpPr>
        <dsp:cNvPr id="0" name=""/>
        <dsp:cNvSpPr/>
      </dsp:nvSpPr>
      <dsp:spPr>
        <a:xfrm>
          <a:off x="189540" y="927145"/>
          <a:ext cx="344618" cy="3446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272FA-E334-4C05-86E7-C14B2FF2E8F4}">
      <dsp:nvSpPr>
        <dsp:cNvPr id="0" name=""/>
        <dsp:cNvSpPr/>
      </dsp:nvSpPr>
      <dsp:spPr>
        <a:xfrm>
          <a:off x="723698" y="786164"/>
          <a:ext cx="9395663" cy="62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13" tIns="66313" rIns="66313" bIns="66313" numCol="1" spcCol="1270" anchor="ctr" anchorCtr="0">
          <a:noAutofit/>
        </a:bodyPr>
        <a:lstStyle/>
        <a:p>
          <a:pPr marL="0" lvl="0" indent="0" algn="l" defTabSz="666750">
            <a:lnSpc>
              <a:spcPct val="100000"/>
            </a:lnSpc>
            <a:spcBef>
              <a:spcPct val="0"/>
            </a:spcBef>
            <a:spcAft>
              <a:spcPct val="35000"/>
            </a:spcAft>
            <a:buNone/>
          </a:pPr>
          <a:r>
            <a:rPr lang="en-GB" sz="1500" kern="1200"/>
            <a:t>2. Promote mental wellbeing by providing space for self-expression and creative engagement.</a:t>
          </a:r>
          <a:endParaRPr lang="en-US" sz="1500" kern="1200"/>
        </a:p>
      </dsp:txBody>
      <dsp:txXfrm>
        <a:off x="723698" y="786164"/>
        <a:ext cx="9395663" cy="626578"/>
      </dsp:txXfrm>
    </dsp:sp>
    <dsp:sp modelId="{7CFC0F83-4E4D-4D3B-900B-27503098B3F9}">
      <dsp:nvSpPr>
        <dsp:cNvPr id="0" name=""/>
        <dsp:cNvSpPr/>
      </dsp:nvSpPr>
      <dsp:spPr>
        <a:xfrm>
          <a:off x="0" y="1569388"/>
          <a:ext cx="10119362" cy="626578"/>
        </a:xfrm>
        <a:prstGeom prst="roundRect">
          <a:avLst>
            <a:gd name="adj" fmla="val 10000"/>
          </a:avLst>
        </a:prstGeom>
        <a:solidFill>
          <a:schemeClr val="accent2">
            <a:hueOff val="-419062"/>
            <a:satOff val="-4829"/>
            <a:lumOff val="1079"/>
            <a:alphaOff val="0"/>
          </a:schemeClr>
        </a:solidFill>
        <a:ln>
          <a:noFill/>
        </a:ln>
        <a:effectLst/>
      </dsp:spPr>
      <dsp:style>
        <a:lnRef idx="0">
          <a:scrgbClr r="0" g="0" b="0"/>
        </a:lnRef>
        <a:fillRef idx="1">
          <a:scrgbClr r="0" g="0" b="0"/>
        </a:fillRef>
        <a:effectRef idx="0">
          <a:scrgbClr r="0" g="0" b="0"/>
        </a:effectRef>
        <a:fontRef idx="minor"/>
      </dsp:style>
    </dsp:sp>
    <dsp:sp modelId="{3BCEB73A-91DB-4BB5-AD4A-921ECDDF1769}">
      <dsp:nvSpPr>
        <dsp:cNvPr id="0" name=""/>
        <dsp:cNvSpPr/>
      </dsp:nvSpPr>
      <dsp:spPr>
        <a:xfrm>
          <a:off x="189540" y="1710368"/>
          <a:ext cx="344618" cy="3446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D1008D-1A43-4F66-98A3-67BDD6A672E7}">
      <dsp:nvSpPr>
        <dsp:cNvPr id="0" name=""/>
        <dsp:cNvSpPr/>
      </dsp:nvSpPr>
      <dsp:spPr>
        <a:xfrm>
          <a:off x="723698" y="1569388"/>
          <a:ext cx="9395663" cy="62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13" tIns="66313" rIns="66313" bIns="66313" numCol="1" spcCol="1270" anchor="ctr" anchorCtr="0">
          <a:noAutofit/>
        </a:bodyPr>
        <a:lstStyle/>
        <a:p>
          <a:pPr marL="0" lvl="0" indent="0" algn="l" defTabSz="666750">
            <a:lnSpc>
              <a:spcPct val="100000"/>
            </a:lnSpc>
            <a:spcBef>
              <a:spcPct val="0"/>
            </a:spcBef>
            <a:spcAft>
              <a:spcPct val="35000"/>
            </a:spcAft>
            <a:buNone/>
          </a:pPr>
          <a:r>
            <a:rPr lang="en-GB" sz="1500" kern="1200"/>
            <a:t>3. Encourage community participation, bringing together people of all ages, backgrounds, and abilities.</a:t>
          </a:r>
          <a:endParaRPr lang="en-US" sz="1500" kern="1200"/>
        </a:p>
      </dsp:txBody>
      <dsp:txXfrm>
        <a:off x="723698" y="1569388"/>
        <a:ext cx="9395663" cy="626578"/>
      </dsp:txXfrm>
    </dsp:sp>
    <dsp:sp modelId="{29B144FF-065C-4B1F-9AFA-05F04A0676CC}">
      <dsp:nvSpPr>
        <dsp:cNvPr id="0" name=""/>
        <dsp:cNvSpPr/>
      </dsp:nvSpPr>
      <dsp:spPr>
        <a:xfrm>
          <a:off x="0" y="2352611"/>
          <a:ext cx="10119362" cy="626578"/>
        </a:xfrm>
        <a:prstGeom prst="roundRect">
          <a:avLst>
            <a:gd name="adj" fmla="val 10000"/>
          </a:avLst>
        </a:prstGeom>
        <a:solidFill>
          <a:schemeClr val="accent2">
            <a:hueOff val="-628592"/>
            <a:satOff val="-7244"/>
            <a:lumOff val="1619"/>
            <a:alphaOff val="0"/>
          </a:schemeClr>
        </a:solidFill>
        <a:ln>
          <a:noFill/>
        </a:ln>
        <a:effectLst/>
      </dsp:spPr>
      <dsp:style>
        <a:lnRef idx="0">
          <a:scrgbClr r="0" g="0" b="0"/>
        </a:lnRef>
        <a:fillRef idx="1">
          <a:scrgbClr r="0" g="0" b="0"/>
        </a:fillRef>
        <a:effectRef idx="0">
          <a:scrgbClr r="0" g="0" b="0"/>
        </a:effectRef>
        <a:fontRef idx="minor"/>
      </dsp:style>
    </dsp:sp>
    <dsp:sp modelId="{CE504AA1-4118-4D8B-B425-E59E79715AEA}">
      <dsp:nvSpPr>
        <dsp:cNvPr id="0" name=""/>
        <dsp:cNvSpPr/>
      </dsp:nvSpPr>
      <dsp:spPr>
        <a:xfrm>
          <a:off x="189540" y="2493591"/>
          <a:ext cx="344618" cy="3446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BD4A1-F379-4765-A234-0ACFC5765F82}">
      <dsp:nvSpPr>
        <dsp:cNvPr id="0" name=""/>
        <dsp:cNvSpPr/>
      </dsp:nvSpPr>
      <dsp:spPr>
        <a:xfrm>
          <a:off x="723698" y="2352611"/>
          <a:ext cx="9395663" cy="62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13" tIns="66313" rIns="66313" bIns="66313" numCol="1" spcCol="1270" anchor="ctr" anchorCtr="0">
          <a:noAutofit/>
        </a:bodyPr>
        <a:lstStyle/>
        <a:p>
          <a:pPr marL="0" lvl="0" indent="0" algn="l" defTabSz="666750">
            <a:lnSpc>
              <a:spcPct val="100000"/>
            </a:lnSpc>
            <a:spcBef>
              <a:spcPct val="0"/>
            </a:spcBef>
            <a:spcAft>
              <a:spcPct val="35000"/>
            </a:spcAft>
            <a:buNone/>
          </a:pPr>
          <a:r>
            <a:rPr lang="en-GB" sz="1500" kern="1200"/>
            <a:t>4. Foster connections across Cumberland, using art as a tool to bridge divides and create a supportive environment for discussing health-related topics.</a:t>
          </a:r>
          <a:endParaRPr lang="en-US" sz="1500" kern="1200"/>
        </a:p>
      </dsp:txBody>
      <dsp:txXfrm>
        <a:off x="723698" y="2352611"/>
        <a:ext cx="9395663" cy="626578"/>
      </dsp:txXfrm>
    </dsp:sp>
    <dsp:sp modelId="{7519D01E-1F4B-413F-A9EE-F902CC908C21}">
      <dsp:nvSpPr>
        <dsp:cNvPr id="0" name=""/>
        <dsp:cNvSpPr/>
      </dsp:nvSpPr>
      <dsp:spPr>
        <a:xfrm>
          <a:off x="0" y="3135834"/>
          <a:ext cx="10119362" cy="626578"/>
        </a:xfrm>
        <a:prstGeom prst="roundRect">
          <a:avLst>
            <a:gd name="adj" fmla="val 10000"/>
          </a:avLst>
        </a:prstGeom>
        <a:solidFill>
          <a:schemeClr val="accent2">
            <a:hueOff val="-838123"/>
            <a:satOff val="-9658"/>
            <a:lumOff val="2159"/>
            <a:alphaOff val="0"/>
          </a:schemeClr>
        </a:solidFill>
        <a:ln>
          <a:noFill/>
        </a:ln>
        <a:effectLst/>
      </dsp:spPr>
      <dsp:style>
        <a:lnRef idx="0">
          <a:scrgbClr r="0" g="0" b="0"/>
        </a:lnRef>
        <a:fillRef idx="1">
          <a:scrgbClr r="0" g="0" b="0"/>
        </a:fillRef>
        <a:effectRef idx="0">
          <a:scrgbClr r="0" g="0" b="0"/>
        </a:effectRef>
        <a:fontRef idx="minor"/>
      </dsp:style>
    </dsp:sp>
    <dsp:sp modelId="{F03D6F22-DCFE-47DE-A0D4-C5AEB1EBEF90}">
      <dsp:nvSpPr>
        <dsp:cNvPr id="0" name=""/>
        <dsp:cNvSpPr/>
      </dsp:nvSpPr>
      <dsp:spPr>
        <a:xfrm>
          <a:off x="189540" y="3276814"/>
          <a:ext cx="344618" cy="34461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6DDC84-1469-4AF1-868D-794CA38707B3}">
      <dsp:nvSpPr>
        <dsp:cNvPr id="0" name=""/>
        <dsp:cNvSpPr/>
      </dsp:nvSpPr>
      <dsp:spPr>
        <a:xfrm>
          <a:off x="723698" y="3135834"/>
          <a:ext cx="9395663" cy="626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6313" tIns="66313" rIns="66313" bIns="66313" numCol="1" spcCol="1270" anchor="ctr" anchorCtr="0">
          <a:noAutofit/>
        </a:bodyPr>
        <a:lstStyle/>
        <a:p>
          <a:pPr marL="0" lvl="0" indent="0" algn="l" defTabSz="666750">
            <a:lnSpc>
              <a:spcPct val="100000"/>
            </a:lnSpc>
            <a:spcBef>
              <a:spcPct val="0"/>
            </a:spcBef>
            <a:spcAft>
              <a:spcPct val="35000"/>
            </a:spcAft>
            <a:buNone/>
          </a:pPr>
          <a:r>
            <a:rPr lang="en-GB" sz="1500" kern="1200"/>
            <a:t>5. Create lasting artwork that will represent the Cumberland’s collective commitment to health and wellbeing.</a:t>
          </a:r>
          <a:endParaRPr lang="en-US" sz="1500" kern="1200"/>
        </a:p>
      </dsp:txBody>
      <dsp:txXfrm>
        <a:off x="723698" y="3135834"/>
        <a:ext cx="9395663" cy="6265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BD8AD4-8B3A-4624-99F1-5A6D6AABE8D0}">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2E3135-62BB-41C5-8D49-FF8472FA6DD1}">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894180-D802-41C3-AF78-A549D21D932B}">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666750">
            <a:lnSpc>
              <a:spcPct val="90000"/>
            </a:lnSpc>
            <a:spcBef>
              <a:spcPct val="0"/>
            </a:spcBef>
            <a:spcAft>
              <a:spcPct val="35000"/>
            </a:spcAft>
            <a:buNone/>
          </a:pPr>
          <a:r>
            <a:rPr lang="en-GB" sz="1500" kern="1200" dirty="0"/>
            <a:t>Portfolios to be sent Hannah Kessler, </a:t>
          </a:r>
          <a:r>
            <a:rPr lang="en-GB" sz="1500" u="sng" kern="1200" dirty="0">
              <a:hlinkClick xmlns:r="http://schemas.openxmlformats.org/officeDocument/2006/relationships" r:id="rId3"/>
            </a:rPr>
            <a:t>hannah.kessler@rosehilltheatre.co.uk,</a:t>
          </a:r>
          <a:r>
            <a:rPr lang="en-GB" sz="1500" kern="1200" dirty="0"/>
            <a:t> along with a short statement of why the project interests them, what skills and experience they would bring to the project, and a brief outline of how they would translate the community’s work into a final piece. </a:t>
          </a:r>
          <a:endParaRPr lang="en-US" sz="1500" kern="1200" dirty="0"/>
        </a:p>
      </dsp:txBody>
      <dsp:txXfrm>
        <a:off x="1864015" y="689"/>
        <a:ext cx="4933659" cy="1613866"/>
      </dsp:txXfrm>
    </dsp:sp>
    <dsp:sp modelId="{D0490328-E51B-4FFE-87A7-F07C76233075}">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3F382F-3376-42D7-99EA-B021D2A45CB3}">
      <dsp:nvSpPr>
        <dsp:cNvPr id="0" name=""/>
        <dsp:cNvSpPr/>
      </dsp:nvSpPr>
      <dsp:spPr>
        <a:xfrm>
          <a:off x="488194" y="2381142"/>
          <a:ext cx="887626" cy="887626"/>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6D7DF2-1D7B-49E1-B9AD-2F69DE1DDADC}">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666750">
            <a:lnSpc>
              <a:spcPct val="90000"/>
            </a:lnSpc>
            <a:spcBef>
              <a:spcPct val="0"/>
            </a:spcBef>
            <a:spcAft>
              <a:spcPct val="35000"/>
            </a:spcAft>
            <a:buNone/>
          </a:pPr>
          <a:r>
            <a:rPr lang="en-GB" sz="1500" kern="1200"/>
            <a:t>Application may take the form of a video, voice recording, or written statement. </a:t>
          </a:r>
          <a:endParaRPr lang="en-US" sz="1500" kern="1200"/>
        </a:p>
      </dsp:txBody>
      <dsp:txXfrm>
        <a:off x="1864015" y="2018022"/>
        <a:ext cx="4933659" cy="1613866"/>
      </dsp:txXfrm>
    </dsp:sp>
    <dsp:sp modelId="{5DE1D61C-7B4F-4DEE-8E28-B6DB8E585154}">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461D00-992C-45AC-93B0-A646759A6981}">
      <dsp:nvSpPr>
        <dsp:cNvPr id="0" name=""/>
        <dsp:cNvSpPr/>
      </dsp:nvSpPr>
      <dsp:spPr>
        <a:xfrm>
          <a:off x="488194" y="4398475"/>
          <a:ext cx="887626" cy="887626"/>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DD298E-79EC-4DA1-8EE6-26E4EA4613A8}">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666750">
            <a:lnSpc>
              <a:spcPct val="90000"/>
            </a:lnSpc>
            <a:spcBef>
              <a:spcPct val="0"/>
            </a:spcBef>
            <a:spcAft>
              <a:spcPct val="35000"/>
            </a:spcAft>
            <a:buNone/>
          </a:pPr>
          <a:r>
            <a:rPr lang="en-GB" sz="1500" kern="1200"/>
            <a:t>Contract will be subject to a DBS check. </a:t>
          </a:r>
          <a:endParaRPr lang="en-US" sz="1500" kern="1200"/>
        </a:p>
      </dsp:txBody>
      <dsp:txXfrm>
        <a:off x="1864015" y="4035355"/>
        <a:ext cx="4933659" cy="16138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11562-984A-4452-9D50-AA9D26375ABB}">
      <dsp:nvSpPr>
        <dsp:cNvPr id="0" name=""/>
        <dsp:cNvSpPr/>
      </dsp:nvSpPr>
      <dsp:spPr>
        <a:xfrm>
          <a:off x="775557" y="641"/>
          <a:ext cx="4941125" cy="2102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The success of the project will be evaluated through:</a:t>
          </a:r>
          <a:endParaRPr lang="en-US" sz="1800" kern="1200"/>
        </a:p>
        <a:p>
          <a:pPr marL="114300" lvl="1" indent="-114300" algn="l" defTabSz="622300">
            <a:lnSpc>
              <a:spcPct val="90000"/>
            </a:lnSpc>
            <a:spcBef>
              <a:spcPct val="0"/>
            </a:spcBef>
            <a:spcAft>
              <a:spcPct val="15000"/>
            </a:spcAft>
            <a:buChar char="•"/>
          </a:pPr>
          <a:r>
            <a:rPr lang="en-GB" sz="1400" kern="1200"/>
            <a:t>Participant feedback via surveys and interviews</a:t>
          </a:r>
          <a:endParaRPr lang="en-US" sz="1400" kern="1200"/>
        </a:p>
        <a:p>
          <a:pPr marL="114300" lvl="1" indent="-114300" algn="l" defTabSz="622300">
            <a:lnSpc>
              <a:spcPct val="90000"/>
            </a:lnSpc>
            <a:spcBef>
              <a:spcPct val="0"/>
            </a:spcBef>
            <a:spcAft>
              <a:spcPct val="15000"/>
            </a:spcAft>
            <a:buChar char="•"/>
          </a:pPr>
          <a:r>
            <a:rPr lang="en-GB" sz="1400" kern="1200"/>
            <a:t>Artworks created and displayed</a:t>
          </a:r>
          <a:endParaRPr lang="en-US" sz="1400" kern="1200"/>
        </a:p>
        <a:p>
          <a:pPr marL="114300" lvl="1" indent="-114300" algn="l" defTabSz="622300">
            <a:lnSpc>
              <a:spcPct val="90000"/>
            </a:lnSpc>
            <a:spcBef>
              <a:spcPct val="0"/>
            </a:spcBef>
            <a:spcAft>
              <a:spcPct val="15000"/>
            </a:spcAft>
            <a:buChar char="•"/>
          </a:pPr>
          <a:r>
            <a:rPr lang="en-GB" sz="1400" kern="1200"/>
            <a:t>Attendance at workshops</a:t>
          </a:r>
          <a:endParaRPr lang="en-US" sz="1400" kern="1200"/>
        </a:p>
        <a:p>
          <a:pPr marL="114300" lvl="1" indent="-114300" algn="l" defTabSz="622300">
            <a:lnSpc>
              <a:spcPct val="90000"/>
            </a:lnSpc>
            <a:spcBef>
              <a:spcPct val="0"/>
            </a:spcBef>
            <a:spcAft>
              <a:spcPct val="15000"/>
            </a:spcAft>
            <a:buChar char="•"/>
          </a:pPr>
          <a:r>
            <a:rPr lang="en-GB" sz="1400" kern="1200"/>
            <a:t>Social media engagement and public reception</a:t>
          </a:r>
          <a:endParaRPr lang="en-US" sz="1400" kern="1200"/>
        </a:p>
      </dsp:txBody>
      <dsp:txXfrm>
        <a:off x="837140" y="62224"/>
        <a:ext cx="4817959" cy="1979440"/>
      </dsp:txXfrm>
    </dsp:sp>
    <dsp:sp modelId="{0B1BA136-654F-4BB0-AA42-F79E59E3996A}">
      <dsp:nvSpPr>
        <dsp:cNvPr id="0" name=""/>
        <dsp:cNvSpPr/>
      </dsp:nvSpPr>
      <dsp:spPr>
        <a:xfrm rot="5400000">
          <a:off x="2851881" y="2155813"/>
          <a:ext cx="788477" cy="9461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62268" y="2234661"/>
        <a:ext cx="567704" cy="551934"/>
      </dsp:txXfrm>
    </dsp:sp>
    <dsp:sp modelId="{41487501-A8DA-49AF-A4EC-CA3F8C491192}">
      <dsp:nvSpPr>
        <dsp:cNvPr id="0" name=""/>
        <dsp:cNvSpPr/>
      </dsp:nvSpPr>
      <dsp:spPr>
        <a:xfrm>
          <a:off x="775557" y="3154551"/>
          <a:ext cx="4941125" cy="210260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This community project will form part of an ethnographic project, which will place focus on the importance of community engagement and how it should be meaningful. The HDRC will be applying for University ethical approval as we will be collecting personal data, having conversations with participants and reflecting on these. </a:t>
          </a:r>
          <a:endParaRPr lang="en-US" sz="1800" kern="1200" dirty="0"/>
        </a:p>
      </dsp:txBody>
      <dsp:txXfrm>
        <a:off x="837140" y="3216134"/>
        <a:ext cx="4817959" cy="1979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82F10-8257-46C8-B1EF-9F3778ED1D23}">
      <dsp:nvSpPr>
        <dsp:cNvPr id="0" name=""/>
        <dsp:cNvSpPr/>
      </dsp:nvSpPr>
      <dsp:spPr>
        <a:xfrm>
          <a:off x="0" y="491"/>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F95985-97F0-44FA-8C54-005D03F4A6D4}">
      <dsp:nvSpPr>
        <dsp:cNvPr id="0" name=""/>
        <dsp:cNvSpPr/>
      </dsp:nvSpPr>
      <dsp:spPr>
        <a:xfrm>
          <a:off x="0" y="491"/>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kern="1200" dirty="0"/>
            <a:t>Phase 1: Preparation: April – June 2025</a:t>
          </a:r>
          <a:endParaRPr lang="en-US" sz="1300" b="1" kern="1200" dirty="0"/>
        </a:p>
      </dsp:txBody>
      <dsp:txXfrm>
        <a:off x="0" y="491"/>
        <a:ext cx="10058399" cy="287312"/>
      </dsp:txXfrm>
    </dsp:sp>
    <dsp:sp modelId="{3B001961-6A54-4624-B9F0-0E4E85BDCC6D}">
      <dsp:nvSpPr>
        <dsp:cNvPr id="0" name=""/>
        <dsp:cNvSpPr/>
      </dsp:nvSpPr>
      <dsp:spPr>
        <a:xfrm>
          <a:off x="0" y="287803"/>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139691-8099-44E4-8446-246640005DB0}">
      <dsp:nvSpPr>
        <dsp:cNvPr id="0" name=""/>
        <dsp:cNvSpPr/>
      </dsp:nvSpPr>
      <dsp:spPr>
        <a:xfrm>
          <a:off x="0" y="287803"/>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a:t>- Needs assessment</a:t>
          </a:r>
          <a:endParaRPr lang="en-US" sz="1300" kern="1200"/>
        </a:p>
      </dsp:txBody>
      <dsp:txXfrm>
        <a:off x="0" y="287803"/>
        <a:ext cx="10058399" cy="287312"/>
      </dsp:txXfrm>
    </dsp:sp>
    <dsp:sp modelId="{35707011-0F2B-4AF2-8600-DB570360EEF8}">
      <dsp:nvSpPr>
        <dsp:cNvPr id="0" name=""/>
        <dsp:cNvSpPr/>
      </dsp:nvSpPr>
      <dsp:spPr>
        <a:xfrm>
          <a:off x="0" y="57511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AF11BB-0DE8-4305-B158-500B9E20705E}">
      <dsp:nvSpPr>
        <dsp:cNvPr id="0" name=""/>
        <dsp:cNvSpPr/>
      </dsp:nvSpPr>
      <dsp:spPr>
        <a:xfrm>
          <a:off x="0" y="575116"/>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 Identify and engage partners</a:t>
          </a:r>
          <a:endParaRPr lang="en-US" sz="1300" kern="1200" dirty="0"/>
        </a:p>
      </dsp:txBody>
      <dsp:txXfrm>
        <a:off x="0" y="575116"/>
        <a:ext cx="10058399" cy="287312"/>
      </dsp:txXfrm>
    </dsp:sp>
    <dsp:sp modelId="{EE8DEB4E-1912-4B82-BB1E-1CAFBD1A8AD8}">
      <dsp:nvSpPr>
        <dsp:cNvPr id="0" name=""/>
        <dsp:cNvSpPr/>
      </dsp:nvSpPr>
      <dsp:spPr>
        <a:xfrm>
          <a:off x="0" y="86242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353DC7-8069-4B8C-A5F3-EEA38A98910C}">
      <dsp:nvSpPr>
        <dsp:cNvPr id="0" name=""/>
        <dsp:cNvSpPr/>
      </dsp:nvSpPr>
      <dsp:spPr>
        <a:xfrm>
          <a:off x="0" y="862429"/>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kern="1200" dirty="0"/>
            <a:t>- Recruit artist – interview date set for 4</a:t>
          </a:r>
          <a:r>
            <a:rPr lang="en-GB" sz="1300" kern="1200" baseline="30000" dirty="0"/>
            <a:t>th</a:t>
          </a:r>
          <a:r>
            <a:rPr lang="en-GB" sz="1300" kern="1200" dirty="0"/>
            <a:t> June 2025</a:t>
          </a:r>
          <a:endParaRPr lang="en-US" sz="1300" kern="1200" dirty="0"/>
        </a:p>
      </dsp:txBody>
      <dsp:txXfrm>
        <a:off x="0" y="862429"/>
        <a:ext cx="10058399" cy="287312"/>
      </dsp:txXfrm>
    </dsp:sp>
    <dsp:sp modelId="{BFDA8740-8780-439A-96FD-0321FF9FFD30}">
      <dsp:nvSpPr>
        <dsp:cNvPr id="0" name=""/>
        <dsp:cNvSpPr/>
      </dsp:nvSpPr>
      <dsp:spPr>
        <a:xfrm>
          <a:off x="0" y="1149741"/>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600661-A47F-4826-9A19-A4182A2059A1}">
      <dsp:nvSpPr>
        <dsp:cNvPr id="0" name=""/>
        <dsp:cNvSpPr/>
      </dsp:nvSpPr>
      <dsp:spPr>
        <a:xfrm>
          <a:off x="0" y="1149741"/>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i="0" kern="1200" baseline="0" dirty="0"/>
            <a:t>Phase 2: Delivery: June – September 2025</a:t>
          </a:r>
          <a:r>
            <a:rPr lang="en-GB" sz="1300" b="0" i="0" kern="1200" baseline="0" dirty="0"/>
            <a:t>	</a:t>
          </a:r>
          <a:endParaRPr lang="en-US" sz="1300" kern="1200" dirty="0"/>
        </a:p>
      </dsp:txBody>
      <dsp:txXfrm>
        <a:off x="0" y="1149741"/>
        <a:ext cx="10058399" cy="287312"/>
      </dsp:txXfrm>
    </dsp:sp>
    <dsp:sp modelId="{2B4D8F20-5F22-4C8B-8552-F58261562F8B}">
      <dsp:nvSpPr>
        <dsp:cNvPr id="0" name=""/>
        <dsp:cNvSpPr/>
      </dsp:nvSpPr>
      <dsp:spPr>
        <a:xfrm>
          <a:off x="0" y="143705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203BE-F01C-4C22-AE80-09ABBC0FA96C}">
      <dsp:nvSpPr>
        <dsp:cNvPr id="0" name=""/>
        <dsp:cNvSpPr/>
      </dsp:nvSpPr>
      <dsp:spPr>
        <a:xfrm>
          <a:off x="0" y="1437054"/>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dirty="0"/>
            <a:t>- Design workshops with artist </a:t>
          </a:r>
          <a:endParaRPr lang="en-US" sz="1300" kern="1200" dirty="0"/>
        </a:p>
      </dsp:txBody>
      <dsp:txXfrm>
        <a:off x="0" y="1437054"/>
        <a:ext cx="10058399" cy="287312"/>
      </dsp:txXfrm>
    </dsp:sp>
    <dsp:sp modelId="{688E969C-B5C7-4E24-8C53-F9A21E5582C7}">
      <dsp:nvSpPr>
        <dsp:cNvPr id="0" name=""/>
        <dsp:cNvSpPr/>
      </dsp:nvSpPr>
      <dsp:spPr>
        <a:xfrm>
          <a:off x="0" y="1724366"/>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F5205B6-45C1-4538-8956-9443D67F9CCC}">
      <dsp:nvSpPr>
        <dsp:cNvPr id="0" name=""/>
        <dsp:cNvSpPr/>
      </dsp:nvSpPr>
      <dsp:spPr>
        <a:xfrm>
          <a:off x="0" y="1724366"/>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a:t>- Risk assessments for the activities included in each session </a:t>
          </a:r>
          <a:endParaRPr lang="en-US" sz="1300" kern="1200" dirty="0"/>
        </a:p>
      </dsp:txBody>
      <dsp:txXfrm>
        <a:off x="0" y="1724366"/>
        <a:ext cx="10058399" cy="287312"/>
      </dsp:txXfrm>
    </dsp:sp>
    <dsp:sp modelId="{58D8455D-9CC3-4DE4-BB51-34DB498FE306}">
      <dsp:nvSpPr>
        <dsp:cNvPr id="0" name=""/>
        <dsp:cNvSpPr/>
      </dsp:nvSpPr>
      <dsp:spPr>
        <a:xfrm>
          <a:off x="0" y="201167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1645A6-268A-4341-8A6E-1D016E237245}">
      <dsp:nvSpPr>
        <dsp:cNvPr id="0" name=""/>
        <dsp:cNvSpPr/>
      </dsp:nvSpPr>
      <dsp:spPr>
        <a:xfrm>
          <a:off x="0" y="2011679"/>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a:t>- Deliver 16 workshops </a:t>
          </a:r>
          <a:endParaRPr lang="en-US" sz="1300" kern="1200"/>
        </a:p>
      </dsp:txBody>
      <dsp:txXfrm>
        <a:off x="0" y="2011679"/>
        <a:ext cx="10058399" cy="287312"/>
      </dsp:txXfrm>
    </dsp:sp>
    <dsp:sp modelId="{16BF172D-B179-48AD-A9BD-3970CBD3D7E4}">
      <dsp:nvSpPr>
        <dsp:cNvPr id="0" name=""/>
        <dsp:cNvSpPr/>
      </dsp:nvSpPr>
      <dsp:spPr>
        <a:xfrm>
          <a:off x="0" y="2298992"/>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63F22C-757C-4FA0-B965-EC6A525F22E6}">
      <dsp:nvSpPr>
        <dsp:cNvPr id="0" name=""/>
        <dsp:cNvSpPr/>
      </dsp:nvSpPr>
      <dsp:spPr>
        <a:xfrm>
          <a:off x="0" y="2298992"/>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a:t>- Collect feedback from participants and artist </a:t>
          </a:r>
          <a:endParaRPr lang="en-US" sz="1300" kern="1200"/>
        </a:p>
      </dsp:txBody>
      <dsp:txXfrm>
        <a:off x="0" y="2298992"/>
        <a:ext cx="10058399" cy="287312"/>
      </dsp:txXfrm>
    </dsp:sp>
    <dsp:sp modelId="{C6480886-8C1B-44A8-A4B9-E491CD7CFA81}">
      <dsp:nvSpPr>
        <dsp:cNvPr id="0" name=""/>
        <dsp:cNvSpPr/>
      </dsp:nvSpPr>
      <dsp:spPr>
        <a:xfrm>
          <a:off x="0" y="2586304"/>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4E52EB-F3E3-4435-8712-6C3DB3534BF8}">
      <dsp:nvSpPr>
        <dsp:cNvPr id="0" name=""/>
        <dsp:cNvSpPr/>
      </dsp:nvSpPr>
      <dsp:spPr>
        <a:xfrm>
          <a:off x="0" y="2586304"/>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dirty="0"/>
            <a:t>- Celebration event – to display from October </a:t>
          </a:r>
          <a:endParaRPr lang="en-US" sz="1300" kern="1200" dirty="0"/>
        </a:p>
      </dsp:txBody>
      <dsp:txXfrm>
        <a:off x="0" y="2586304"/>
        <a:ext cx="10058399" cy="287312"/>
      </dsp:txXfrm>
    </dsp:sp>
    <dsp:sp modelId="{AD830276-EA02-4A1B-9551-04126AA544CC}">
      <dsp:nvSpPr>
        <dsp:cNvPr id="0" name=""/>
        <dsp:cNvSpPr/>
      </dsp:nvSpPr>
      <dsp:spPr>
        <a:xfrm>
          <a:off x="0" y="2873617"/>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025B85-F9C8-4E9C-9005-F5170CF65051}">
      <dsp:nvSpPr>
        <dsp:cNvPr id="0" name=""/>
        <dsp:cNvSpPr/>
      </dsp:nvSpPr>
      <dsp:spPr>
        <a:xfrm>
          <a:off x="0" y="2873617"/>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1" i="0" kern="1200" baseline="0" dirty="0"/>
            <a:t>Phase 3: Evaluation – October 2025</a:t>
          </a:r>
          <a:endParaRPr lang="en-US" sz="1300" kern="1200" dirty="0"/>
        </a:p>
      </dsp:txBody>
      <dsp:txXfrm>
        <a:off x="0" y="2873617"/>
        <a:ext cx="10058399" cy="287312"/>
      </dsp:txXfrm>
    </dsp:sp>
    <dsp:sp modelId="{3E2EB181-92D0-444E-A9FC-C4715A17EC1D}">
      <dsp:nvSpPr>
        <dsp:cNvPr id="0" name=""/>
        <dsp:cNvSpPr/>
      </dsp:nvSpPr>
      <dsp:spPr>
        <a:xfrm>
          <a:off x="0" y="3160929"/>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2B0731-752E-412E-96FD-76C7B27B02B6}">
      <dsp:nvSpPr>
        <dsp:cNvPr id="0" name=""/>
        <dsp:cNvSpPr/>
      </dsp:nvSpPr>
      <dsp:spPr>
        <a:xfrm>
          <a:off x="0" y="3160929"/>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dirty="0"/>
            <a:t>- Analyse feedback from participants and artists and compile summary of findings </a:t>
          </a:r>
          <a:endParaRPr lang="en-US" sz="1300" kern="1200" dirty="0"/>
        </a:p>
      </dsp:txBody>
      <dsp:txXfrm>
        <a:off x="0" y="3160929"/>
        <a:ext cx="10058399" cy="287312"/>
      </dsp:txXfrm>
    </dsp:sp>
    <dsp:sp modelId="{C4489805-28F4-45AD-9B17-ABF70D300962}">
      <dsp:nvSpPr>
        <dsp:cNvPr id="0" name=""/>
        <dsp:cNvSpPr/>
      </dsp:nvSpPr>
      <dsp:spPr>
        <a:xfrm>
          <a:off x="0" y="3448242"/>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5C22D-7A68-414B-9F65-D104AA8A5416}">
      <dsp:nvSpPr>
        <dsp:cNvPr id="0" name=""/>
        <dsp:cNvSpPr/>
      </dsp:nvSpPr>
      <dsp:spPr>
        <a:xfrm>
          <a:off x="0" y="3448242"/>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GB" sz="1300" b="0" i="0" kern="1200" baseline="0" dirty="0"/>
            <a:t>- Recommend adjustments for future workshops 	</a:t>
          </a:r>
          <a:endParaRPr lang="en-US" sz="1300" kern="1200" dirty="0"/>
        </a:p>
      </dsp:txBody>
      <dsp:txXfrm>
        <a:off x="0" y="3448242"/>
        <a:ext cx="10058399" cy="287312"/>
      </dsp:txXfrm>
    </dsp:sp>
    <dsp:sp modelId="{58FCF7E4-B96B-4063-BE9E-72097F030E12}">
      <dsp:nvSpPr>
        <dsp:cNvPr id="0" name=""/>
        <dsp:cNvSpPr/>
      </dsp:nvSpPr>
      <dsp:spPr>
        <a:xfrm>
          <a:off x="0" y="3735555"/>
          <a:ext cx="10058399" cy="0"/>
        </a:xfrm>
        <a:prstGeom prst="lin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F2E3AF-E364-40B8-88C8-1515F47AE83F}">
      <dsp:nvSpPr>
        <dsp:cNvPr id="0" name=""/>
        <dsp:cNvSpPr/>
      </dsp:nvSpPr>
      <dsp:spPr>
        <a:xfrm>
          <a:off x="0" y="3735555"/>
          <a:ext cx="10058399" cy="28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kern="1200" dirty="0"/>
            <a:t>Rosehill and HDRC to have a review to discuss findings</a:t>
          </a:r>
        </a:p>
      </dsp:txBody>
      <dsp:txXfrm>
        <a:off x="0" y="3735555"/>
        <a:ext cx="10058399" cy="28731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GB"/>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7FE2C18-F17F-406D-B4B7-9DF63389E73A}"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DC4A-5174-4027-AEA5-92A576E9B86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3970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7FE2C18-F17F-406D-B4B7-9DF63389E73A}"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353803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7FE2C18-F17F-406D-B4B7-9DF63389E73A}"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154081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7FE2C18-F17F-406D-B4B7-9DF63389E73A}"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358388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GB"/>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7FE2C18-F17F-406D-B4B7-9DF63389E73A}" type="datetimeFigureOut">
              <a:rPr lang="en-GB" smtClean="0"/>
              <a:t>22/05/2025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32CDC4A-5174-4027-AEA5-92A576E9B866}"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022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7FE2C18-F17F-406D-B4B7-9DF63389E73A}"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341636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7FE2C18-F17F-406D-B4B7-9DF63389E73A}" type="datetimeFigureOut">
              <a:rPr lang="en-GB" smtClean="0"/>
              <a:t>22/05/2025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4131982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7FE2C18-F17F-406D-B4B7-9DF63389E73A}" type="datetimeFigureOut">
              <a:rPr lang="en-GB" smtClean="0"/>
              <a:t>22/05/2025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3602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7FE2C18-F17F-406D-B4B7-9DF63389E73A}" type="datetimeFigureOut">
              <a:rPr lang="en-GB" smtClean="0"/>
              <a:t>22/05/2025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3651565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GB"/>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7FE2C18-F17F-406D-B4B7-9DF63389E73A}" type="datetimeFigureOut">
              <a:rPr lang="en-GB" smtClean="0"/>
              <a:t>22/05/2025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2CDC4A-5174-4027-AEA5-92A576E9B866}" type="slidenum">
              <a:rPr lang="en-GB" smtClean="0"/>
              <a:t>‹#›</a:t>
            </a:fld>
            <a:endParaRPr lang="en-GB"/>
          </a:p>
        </p:txBody>
      </p:sp>
    </p:spTree>
    <p:extLst>
      <p:ext uri="{BB962C8B-B14F-4D97-AF65-F5344CB8AC3E}">
        <p14:creationId xmlns:p14="http://schemas.microsoft.com/office/powerpoint/2010/main" val="3983732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GB"/>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7FE2C18-F17F-406D-B4B7-9DF63389E73A}" type="datetimeFigureOut">
              <a:rPr lang="en-GB" smtClean="0"/>
              <a:t>22/05/2025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32CDC4A-5174-4027-AEA5-92A576E9B866}" type="slidenum">
              <a:rPr lang="en-GB" smtClean="0"/>
              <a:t>‹#›</a:t>
            </a:fld>
            <a:endParaRPr lang="en-GB"/>
          </a:p>
        </p:txBody>
      </p:sp>
    </p:spTree>
    <p:extLst>
      <p:ext uri="{BB962C8B-B14F-4D97-AF65-F5344CB8AC3E}">
        <p14:creationId xmlns:p14="http://schemas.microsoft.com/office/powerpoint/2010/main" val="629186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GB"/>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7FE2C18-F17F-406D-B4B7-9DF63389E73A}" type="datetimeFigureOut">
              <a:rPr lang="en-GB" smtClean="0"/>
              <a:t>22/05/2025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2CDC4A-5174-4027-AEA5-92A576E9B866}"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06755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97D059AC-3470-4BA5-82E3-D1570297A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F94CB8-31B8-773D-CF79-F1366053380C}"/>
              </a:ext>
            </a:extLst>
          </p:cNvPr>
          <p:cNvSpPr>
            <a:spLocks noGrp="1"/>
          </p:cNvSpPr>
          <p:nvPr>
            <p:ph type="ctrTitle"/>
          </p:nvPr>
        </p:nvSpPr>
        <p:spPr>
          <a:xfrm>
            <a:off x="5289754" y="639097"/>
            <a:ext cx="6253317" cy="3686015"/>
          </a:xfrm>
        </p:spPr>
        <p:txBody>
          <a:bodyPr>
            <a:normAutofit/>
          </a:bodyPr>
          <a:lstStyle/>
          <a:p>
            <a:r>
              <a:rPr lang="en-GB" dirty="0"/>
              <a:t>HDRC The Art of Wellbeing</a:t>
            </a:r>
          </a:p>
        </p:txBody>
      </p:sp>
      <p:pic>
        <p:nvPicPr>
          <p:cNvPr id="5" name="Picture 4" descr="A logo for a company&#10;&#10;AI-generated content may be incorrect.">
            <a:extLst>
              <a:ext uri="{FF2B5EF4-FFF2-40B4-BE49-F238E27FC236}">
                <a16:creationId xmlns:a16="http://schemas.microsoft.com/office/drawing/2014/main" id="{6795A502-EA88-810C-E80A-F3C70B789787}"/>
              </a:ext>
            </a:extLst>
          </p:cNvPr>
          <p:cNvPicPr>
            <a:picLocks noChangeAspect="1"/>
          </p:cNvPicPr>
          <p:nvPr/>
        </p:nvPicPr>
        <p:blipFill>
          <a:blip r:embed="rId2">
            <a:extLst>
              <a:ext uri="{28A0092B-C50C-407E-A947-70E740481C1C}">
                <a14:useLocalDpi xmlns:a14="http://schemas.microsoft.com/office/drawing/2010/main" val="0"/>
              </a:ext>
            </a:extLst>
          </a:blip>
          <a:srcRect l="10672" r="10667" b="-3"/>
          <a:stretch/>
        </p:blipFill>
        <p:spPr>
          <a:xfrm>
            <a:off x="200917" y="334709"/>
            <a:ext cx="4455935" cy="5664898"/>
          </a:xfrm>
          <a:prstGeom prst="rect">
            <a:avLst/>
          </a:prstGeom>
        </p:spPr>
      </p:pic>
      <p:cxnSp>
        <p:nvCxnSpPr>
          <p:cNvPr id="36" name="Straight Connector 35">
            <a:extLst>
              <a:ext uri="{FF2B5EF4-FFF2-40B4-BE49-F238E27FC236}">
                <a16:creationId xmlns:a16="http://schemas.microsoft.com/office/drawing/2014/main" id="{F075D09A-FF42-4BFF-AC74-BFB1C6A4E4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F10DB11-2231-4DE8-9179-3414D9F6C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40" name="Rectangle 39">
            <a:extLst>
              <a:ext uri="{FF2B5EF4-FFF2-40B4-BE49-F238E27FC236}">
                <a16:creationId xmlns:a16="http://schemas.microsoft.com/office/drawing/2014/main" id="{E691284A-2CC7-41DB-ADDC-4B9D104DD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3881220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90FB56-FC76-D725-5289-354B0934D56B}"/>
              </a:ext>
            </a:extLst>
          </p:cNvPr>
          <p:cNvSpPr>
            <a:spLocks noGrp="1"/>
          </p:cNvSpPr>
          <p:nvPr>
            <p:ph idx="1"/>
          </p:nvPr>
        </p:nvSpPr>
        <p:spPr>
          <a:xfrm>
            <a:off x="590927" y="640080"/>
            <a:ext cx="3195709" cy="5157741"/>
          </a:xfrm>
        </p:spPr>
        <p:txBody>
          <a:bodyPr>
            <a:normAutofit/>
          </a:bodyPr>
          <a:lstStyle/>
          <a:p>
            <a:r>
              <a:rPr lang="en-GB" sz="1800" dirty="0">
                <a:effectLst/>
                <a:latin typeface="Aptos" panose="020B0004020202020204" pitchFamily="34" charset="0"/>
                <a:ea typeface="Aptos" panose="020B0004020202020204" pitchFamily="34" charset="0"/>
                <a:cs typeface="Aptos" panose="020B0004020202020204" pitchFamily="34" charset="0"/>
              </a:rPr>
              <a:t>The Art of  Wellbeing project aims to engage communities across Cumberland to co-produce a collaborative, countywide artistic piece that fosters awareness and discussion around health determinants and the HDRC. The project will use the power of visual arts to create meaningful expressions of health, both physical and mental, and explore how creativity can be a tool for individual and collective wellness as well as health research. The project will culminate in an exhibition of the community-created artwork.</a:t>
            </a:r>
            <a:endParaRPr lang="en-GB" sz="1800" dirty="0">
              <a:effectLst/>
              <a:latin typeface="Aptos" panose="020B0004020202020204" pitchFamily="34" charset="0"/>
              <a:ea typeface="MS Mincho" panose="02020609040205080304" pitchFamily="49" charset="-128"/>
              <a:cs typeface="Arial" panose="020B0604020202020204" pitchFamily="34" charset="0"/>
            </a:endParaRPr>
          </a:p>
          <a:p>
            <a:endParaRPr lang="en-GB" sz="1400" dirty="0"/>
          </a:p>
        </p:txBody>
      </p:sp>
      <p:pic>
        <p:nvPicPr>
          <p:cNvPr id="5" name="Picture 4" descr="A person painting a picture&#10;&#10;AI-generated content may be incorrect.">
            <a:extLst>
              <a:ext uri="{FF2B5EF4-FFF2-40B4-BE49-F238E27FC236}">
                <a16:creationId xmlns:a16="http://schemas.microsoft.com/office/drawing/2014/main" id="{F6AD1783-33A8-E784-A4F1-29B243000C5E}"/>
              </a:ext>
            </a:extLst>
          </p:cNvPr>
          <p:cNvPicPr>
            <a:picLocks noChangeAspect="1"/>
          </p:cNvPicPr>
          <p:nvPr/>
        </p:nvPicPr>
        <p:blipFill>
          <a:blip r:embed="rId2">
            <a:extLst>
              <a:ext uri="{28A0092B-C50C-407E-A947-70E740481C1C}">
                <a14:useLocalDpi xmlns:a14="http://schemas.microsoft.com/office/drawing/2010/main" val="0"/>
              </a:ext>
            </a:extLst>
          </a:blip>
          <a:srcRect t="15451" r="-1" b="-1"/>
          <a:stretch/>
        </p:blipFill>
        <p:spPr>
          <a:xfrm>
            <a:off x="4075043" y="10"/>
            <a:ext cx="8111272" cy="6857990"/>
          </a:xfrm>
          <a:prstGeom prst="rect">
            <a:avLst/>
          </a:prstGeom>
        </p:spPr>
      </p:pic>
    </p:spTree>
    <p:extLst>
      <p:ext uri="{BB962C8B-B14F-4D97-AF65-F5344CB8AC3E}">
        <p14:creationId xmlns:p14="http://schemas.microsoft.com/office/powerpoint/2010/main" val="3004372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82DEB0-A14C-4282-BF74-65BC353AC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dirty="0"/>
              <a:t>/</a:t>
            </a:r>
          </a:p>
        </p:txBody>
      </p:sp>
      <p:sp>
        <p:nvSpPr>
          <p:cNvPr id="2" name="Title 1">
            <a:extLst>
              <a:ext uri="{FF2B5EF4-FFF2-40B4-BE49-F238E27FC236}">
                <a16:creationId xmlns:a16="http://schemas.microsoft.com/office/drawing/2014/main" id="{2D2E272B-7B1E-DAA3-1594-75FE80D49E42}"/>
              </a:ext>
            </a:extLst>
          </p:cNvPr>
          <p:cNvSpPr>
            <a:spLocks noGrp="1"/>
          </p:cNvSpPr>
          <p:nvPr>
            <p:ph type="title"/>
          </p:nvPr>
        </p:nvSpPr>
        <p:spPr>
          <a:xfrm>
            <a:off x="1097280" y="4844374"/>
            <a:ext cx="10058400" cy="1188995"/>
          </a:xfrm>
        </p:spPr>
        <p:txBody>
          <a:bodyPr anchor="ctr">
            <a:normAutofit/>
          </a:bodyPr>
          <a:lstStyle/>
          <a:p>
            <a:pPr algn="ctr"/>
            <a:r>
              <a:rPr lang="en-GB" dirty="0"/>
              <a:t>Project Objectives</a:t>
            </a:r>
          </a:p>
        </p:txBody>
      </p:sp>
      <p:graphicFrame>
        <p:nvGraphicFramePr>
          <p:cNvPr id="5" name="Content Placeholder 2">
            <a:extLst>
              <a:ext uri="{FF2B5EF4-FFF2-40B4-BE49-F238E27FC236}">
                <a16:creationId xmlns:a16="http://schemas.microsoft.com/office/drawing/2014/main" id="{92BDFCFD-1E20-8DDD-8391-0BB5F3BCC79B}"/>
              </a:ext>
            </a:extLst>
          </p:cNvPr>
          <p:cNvGraphicFramePr>
            <a:graphicFrameLocks noGrp="1"/>
          </p:cNvGraphicFramePr>
          <p:nvPr>
            <p:ph idx="1"/>
            <p:extLst>
              <p:ext uri="{D42A27DB-BD31-4B8C-83A1-F6EECF244321}">
                <p14:modId xmlns:p14="http://schemas.microsoft.com/office/powerpoint/2010/main" val="2109956021"/>
              </p:ext>
            </p:extLst>
          </p:nvPr>
        </p:nvGraphicFramePr>
        <p:xfrm>
          <a:off x="1036319" y="680936"/>
          <a:ext cx="10119362" cy="376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4230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5F53-7F6F-4F34-783D-DD6E254F1162}"/>
              </a:ext>
            </a:extLst>
          </p:cNvPr>
          <p:cNvSpPr>
            <a:spLocks noGrp="1"/>
          </p:cNvSpPr>
          <p:nvPr>
            <p:ph type="title"/>
          </p:nvPr>
        </p:nvSpPr>
        <p:spPr/>
        <p:txBody>
          <a:bodyPr/>
          <a:lstStyle/>
          <a:p>
            <a:r>
              <a:rPr lang="en-GB" dirty="0"/>
              <a:t>Rosehill and artist responsibilities </a:t>
            </a:r>
          </a:p>
        </p:txBody>
      </p:sp>
      <p:sp>
        <p:nvSpPr>
          <p:cNvPr id="3" name="Content Placeholder 2">
            <a:extLst>
              <a:ext uri="{FF2B5EF4-FFF2-40B4-BE49-F238E27FC236}">
                <a16:creationId xmlns:a16="http://schemas.microsoft.com/office/drawing/2014/main" id="{F4A69A41-5EF2-98E4-2BFD-06C740179EB5}"/>
              </a:ext>
            </a:extLst>
          </p:cNvPr>
          <p:cNvSpPr>
            <a:spLocks noGrp="1"/>
          </p:cNvSpPr>
          <p:nvPr>
            <p:ph sz="half" idx="1"/>
          </p:nvPr>
        </p:nvSpPr>
        <p:spPr/>
        <p:txBody>
          <a:bodyPr>
            <a:normAutofit fontScale="77500" lnSpcReduction="20000"/>
          </a:bodyPr>
          <a:lstStyle/>
          <a:p>
            <a:r>
              <a:rPr lang="en-GB" b="1" dirty="0"/>
              <a:t>Rosehill</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Rosehill is the leading partner on this project and will be managing all aspects of creative production, project management and liaising.  </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To work with the artist closely to design and develop the workshops </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To coordinate all the venues and partner organisations </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To manage the schedule for the workshop delivery</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Assist with materials acquisition </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Manage the budget</a:t>
            </a:r>
          </a:p>
          <a:p>
            <a:pPr marL="342900" lvl="0" indent="-342900">
              <a:lnSpc>
                <a:spcPct val="116000"/>
              </a:lnSpc>
              <a:spcAft>
                <a:spcPts val="800"/>
              </a:spcAft>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Rosehill will manage all marketing and communications </a:t>
            </a:r>
          </a:p>
          <a:p>
            <a:endParaRPr lang="en-GB" dirty="0"/>
          </a:p>
        </p:txBody>
      </p:sp>
      <p:sp>
        <p:nvSpPr>
          <p:cNvPr id="4" name="Content Placeholder 3">
            <a:extLst>
              <a:ext uri="{FF2B5EF4-FFF2-40B4-BE49-F238E27FC236}">
                <a16:creationId xmlns:a16="http://schemas.microsoft.com/office/drawing/2014/main" id="{7B3C462C-81CE-1259-2383-94258432A26E}"/>
              </a:ext>
            </a:extLst>
          </p:cNvPr>
          <p:cNvSpPr>
            <a:spLocks noGrp="1"/>
          </p:cNvSpPr>
          <p:nvPr>
            <p:ph sz="half" idx="2"/>
          </p:nvPr>
        </p:nvSpPr>
        <p:spPr/>
        <p:txBody>
          <a:bodyPr>
            <a:normAutofit fontScale="77500" lnSpcReduction="20000"/>
          </a:bodyPr>
          <a:lstStyle/>
          <a:p>
            <a:r>
              <a:rPr lang="en-GB" b="1" dirty="0"/>
              <a:t>Artist </a:t>
            </a:r>
          </a:p>
          <a:p>
            <a:pPr marL="342900" lvl="0" indent="-342900">
              <a:lnSpc>
                <a:spcPct val="116000"/>
              </a:lnSpc>
              <a:buFont typeface="Aptos" panose="020B0004020202020204" pitchFamily="34" charset="0"/>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Work with the Producer to devise the creative sessions.  </a:t>
            </a:r>
          </a:p>
          <a:p>
            <a:pPr marL="342900" lvl="0" indent="-342900">
              <a:lnSpc>
                <a:spcPct val="116000"/>
              </a:lnSpc>
              <a:buFont typeface="Aptos" panose="020B0004020202020204" pitchFamily="34" charset="0"/>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Deliver 16 creative workshops of 1.5 - 2 hours across Cumberland divided between Community Panel areas, over the summer holidays. The venues and groups will be coordinated by the Producer, and schedule agreed on with the artist. </a:t>
            </a:r>
          </a:p>
          <a:p>
            <a:pPr marL="342900" lvl="0" indent="-342900">
              <a:lnSpc>
                <a:spcPct val="116000"/>
              </a:lnSpc>
              <a:buFont typeface="Aptos" panose="020B0004020202020204" pitchFamily="34" charset="0"/>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Assembly/creation of the final piece using work created in the sessions for a display in October. </a:t>
            </a:r>
          </a:p>
          <a:p>
            <a:pPr marL="342900" lvl="0" indent="-342900">
              <a:lnSpc>
                <a:spcPct val="116000"/>
              </a:lnSpc>
              <a:spcAft>
                <a:spcPts val="800"/>
              </a:spcAft>
              <a:buFont typeface="Aptos" panose="020B0004020202020204" pitchFamily="34" charset="0"/>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Assistance with evaluation of the project by participating in an interview at the end or creating a written / artistic / reflective piece of the process to reflect on the outcomes. </a:t>
            </a:r>
          </a:p>
          <a:p>
            <a:r>
              <a:rPr lang="en-GB" sz="1800" dirty="0">
                <a:effectLst/>
                <a:latin typeface="Aptos" panose="020B0004020202020204" pitchFamily="34" charset="0"/>
                <a:ea typeface="MS Mincho" panose="02020609040205080304" pitchFamily="49" charset="-128"/>
                <a:cs typeface="Arial" panose="020B0604020202020204" pitchFamily="34" charset="0"/>
              </a:rPr>
              <a:t>Access to own transport is necessary. </a:t>
            </a:r>
            <a:endParaRPr lang="en-GB" dirty="0"/>
          </a:p>
        </p:txBody>
      </p:sp>
    </p:spTree>
    <p:extLst>
      <p:ext uri="{BB962C8B-B14F-4D97-AF65-F5344CB8AC3E}">
        <p14:creationId xmlns:p14="http://schemas.microsoft.com/office/powerpoint/2010/main" val="4004877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35F53-7F6F-4F34-783D-DD6E254F1162}"/>
              </a:ext>
            </a:extLst>
          </p:cNvPr>
          <p:cNvSpPr>
            <a:spLocks noGrp="1"/>
          </p:cNvSpPr>
          <p:nvPr>
            <p:ph type="title"/>
          </p:nvPr>
        </p:nvSpPr>
        <p:spPr/>
        <p:txBody>
          <a:bodyPr/>
          <a:lstStyle/>
          <a:p>
            <a:r>
              <a:rPr lang="en-GB" dirty="0"/>
              <a:t>HDRC responsibilities </a:t>
            </a:r>
          </a:p>
        </p:txBody>
      </p:sp>
      <p:sp>
        <p:nvSpPr>
          <p:cNvPr id="3" name="Content Placeholder 2">
            <a:extLst>
              <a:ext uri="{FF2B5EF4-FFF2-40B4-BE49-F238E27FC236}">
                <a16:creationId xmlns:a16="http://schemas.microsoft.com/office/drawing/2014/main" id="{F4A69A41-5EF2-98E4-2BFD-06C740179EB5}"/>
              </a:ext>
            </a:extLst>
          </p:cNvPr>
          <p:cNvSpPr>
            <a:spLocks noGrp="1"/>
          </p:cNvSpPr>
          <p:nvPr>
            <p:ph sz="half" idx="1"/>
          </p:nvPr>
        </p:nvSpPr>
        <p:spPr/>
        <p:txBody>
          <a:bodyPr>
            <a:normAutofit lnSpcReduction="10000"/>
          </a:bodyPr>
          <a:lstStyle/>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Arrange attendance of two HDRC reps per session </a:t>
            </a: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Arrange hosting of finished piece </a:t>
            </a:r>
          </a:p>
          <a:p>
            <a:pPr marL="342900" lvl="0" indent="-342900">
              <a:lnSpc>
                <a:spcPct val="116000"/>
              </a:lnSpc>
              <a:buFont typeface="Symbol" panose="05050102010706020507" pitchFamily="18" charset="2"/>
              <a:buChar char=""/>
            </a:pPr>
            <a:r>
              <a:rPr lang="en-GB" sz="1800" dirty="0">
                <a:latin typeface="Aptos" panose="020B0004020202020204" pitchFamily="34" charset="0"/>
                <a:ea typeface="MS Mincho" panose="02020609040205080304" pitchFamily="49" charset="-128"/>
                <a:cs typeface="Arial" panose="020B0604020202020204" pitchFamily="34" charset="0"/>
              </a:rPr>
              <a:t>‘D</a:t>
            </a:r>
            <a:r>
              <a:rPr lang="en-GB" sz="1800" dirty="0">
                <a:effectLst/>
                <a:latin typeface="Aptos" panose="020B0004020202020204" pitchFamily="34" charset="0"/>
                <a:ea typeface="MS Mincho" panose="02020609040205080304" pitchFamily="49" charset="-128"/>
                <a:cs typeface="Arial" panose="020B0604020202020204" pitchFamily="34" charset="0"/>
              </a:rPr>
              <a:t>ata collection’ </a:t>
            </a:r>
            <a:r>
              <a:rPr lang="en-GB" sz="1800" dirty="0">
                <a:latin typeface="Aptos" panose="020B0004020202020204" pitchFamily="34" charset="0"/>
                <a:ea typeface="MS Mincho" panose="02020609040205080304" pitchFamily="49" charset="-128"/>
                <a:cs typeface="Arial" panose="020B0604020202020204" pitchFamily="34" charset="0"/>
              </a:rPr>
              <a:t>for</a:t>
            </a:r>
            <a:r>
              <a:rPr lang="en-GB" sz="1800" dirty="0">
                <a:effectLst/>
                <a:latin typeface="Aptos" panose="020B0004020202020204" pitchFamily="34" charset="0"/>
                <a:ea typeface="MS Mincho" panose="02020609040205080304" pitchFamily="49" charset="-128"/>
                <a:cs typeface="Arial" panose="020B0604020202020204" pitchFamily="34" charset="0"/>
              </a:rPr>
              <a:t> project evaluation </a:t>
            </a:r>
          </a:p>
          <a:p>
            <a:pPr marL="342900" lvl="0" indent="-342900">
              <a:lnSpc>
                <a:spcPct val="116000"/>
              </a:lnSpc>
              <a:buFont typeface="Symbol" panose="05050102010706020507" pitchFamily="18" charset="2"/>
              <a:buChar char=""/>
            </a:pPr>
            <a:r>
              <a:rPr lang="en-GB" sz="1800" dirty="0">
                <a:latin typeface="Aptos" panose="020B0004020202020204" pitchFamily="34" charset="0"/>
                <a:ea typeface="MS Mincho" panose="02020609040205080304" pitchFamily="49" charset="-128"/>
                <a:cs typeface="Arial" panose="020B0604020202020204" pitchFamily="34" charset="0"/>
              </a:rPr>
              <a:t>Photos and videos of the sessions</a:t>
            </a:r>
            <a:endParaRPr lang="en-GB" sz="1800" dirty="0">
              <a:effectLst/>
              <a:latin typeface="Aptos" panose="020B0004020202020204" pitchFamily="34" charset="0"/>
              <a:ea typeface="MS Mincho" panose="02020609040205080304" pitchFamily="49" charset="-128"/>
              <a:cs typeface="Arial" panose="020B0604020202020204" pitchFamily="34" charset="0"/>
            </a:endParaRPr>
          </a:p>
          <a:p>
            <a:pPr marL="342900" lvl="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Arranging press releases</a:t>
            </a:r>
          </a:p>
          <a:p>
            <a:pPr marL="34290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Give short </a:t>
            </a:r>
            <a:r>
              <a:rPr lang="en-GB" sz="1800" dirty="0">
                <a:latin typeface="Aptos" panose="020B0004020202020204" pitchFamily="34" charset="0"/>
                <a:ea typeface="MS Mincho" panose="02020609040205080304" pitchFamily="49" charset="-128"/>
                <a:cs typeface="Arial" panose="020B0604020202020204" pitchFamily="34" charset="0"/>
              </a:rPr>
              <a:t>introduction about HDRC a</a:t>
            </a:r>
            <a:r>
              <a:rPr lang="en-GB" sz="1800" dirty="0">
                <a:effectLst/>
                <a:latin typeface="Aptos" panose="020B0004020202020204" pitchFamily="34" charset="0"/>
                <a:ea typeface="MS Mincho" panose="02020609040205080304" pitchFamily="49" charset="-128"/>
                <a:cs typeface="Arial" panose="020B0604020202020204" pitchFamily="34" charset="0"/>
              </a:rPr>
              <a:t>nd welcome at each session </a:t>
            </a:r>
          </a:p>
          <a:p>
            <a:pPr marL="342900" indent="-342900">
              <a:lnSpc>
                <a:spcPct val="116000"/>
              </a:lnSpc>
              <a:buFont typeface="Symbol" panose="05050102010706020507" pitchFamily="18" charset="2"/>
              <a:buChar char=""/>
            </a:pPr>
            <a:r>
              <a:rPr lang="en-GB" sz="1800" dirty="0">
                <a:effectLst/>
                <a:latin typeface="Aptos" panose="020B0004020202020204" pitchFamily="34" charset="0"/>
                <a:ea typeface="MS Mincho" panose="02020609040205080304" pitchFamily="49" charset="-128"/>
                <a:cs typeface="Arial" panose="020B0604020202020204" pitchFamily="34" charset="0"/>
              </a:rPr>
              <a:t>Provide support to artist as required </a:t>
            </a:r>
          </a:p>
          <a:p>
            <a:endParaRPr lang="en-GB" dirty="0"/>
          </a:p>
        </p:txBody>
      </p:sp>
      <p:pic>
        <p:nvPicPr>
          <p:cNvPr id="6" name="Content Placeholder 5" descr="Close up of person painting">
            <a:extLst>
              <a:ext uri="{FF2B5EF4-FFF2-40B4-BE49-F238E27FC236}">
                <a16:creationId xmlns:a16="http://schemas.microsoft.com/office/drawing/2014/main" id="{B6905B08-4AC0-B800-99CE-4FEB9BF993C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18238" y="2211917"/>
            <a:ext cx="4937125" cy="3291416"/>
          </a:xfrm>
        </p:spPr>
      </p:pic>
    </p:spTree>
    <p:extLst>
      <p:ext uri="{BB962C8B-B14F-4D97-AF65-F5344CB8AC3E}">
        <p14:creationId xmlns:p14="http://schemas.microsoft.com/office/powerpoint/2010/main" val="3897672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F20DF861-FE87-B0E4-B108-1EEB1D1B1B2D}"/>
              </a:ext>
            </a:extLst>
          </p:cNvPr>
          <p:cNvSpPr>
            <a:spLocks noGrp="1"/>
          </p:cNvSpPr>
          <p:nvPr>
            <p:ph type="title"/>
          </p:nvPr>
        </p:nvSpPr>
        <p:spPr>
          <a:xfrm>
            <a:off x="492370" y="516835"/>
            <a:ext cx="3084844" cy="5772840"/>
          </a:xfrm>
        </p:spPr>
        <p:txBody>
          <a:bodyPr anchor="ctr">
            <a:normAutofit/>
          </a:bodyPr>
          <a:lstStyle/>
          <a:p>
            <a:r>
              <a:rPr lang="en-GB" sz="3600" dirty="0">
                <a:solidFill>
                  <a:srgbClr val="FFFFFF"/>
                </a:solidFill>
              </a:rPr>
              <a:t>Application criteria </a:t>
            </a:r>
            <a:br>
              <a:rPr lang="en-GB" sz="3600" dirty="0">
                <a:solidFill>
                  <a:srgbClr val="FFFFFF"/>
                </a:solidFill>
              </a:rPr>
            </a:br>
            <a:br>
              <a:rPr lang="en-GB" sz="3600" dirty="0">
                <a:solidFill>
                  <a:srgbClr val="FFFFFF"/>
                </a:solidFill>
              </a:rPr>
            </a:br>
            <a:r>
              <a:rPr lang="en-GB" sz="1600" dirty="0">
                <a:effectLst/>
                <a:latin typeface="Aptos" panose="020B0004020202020204" pitchFamily="34" charset="0"/>
                <a:ea typeface="MS Mincho" panose="02020609040205080304" pitchFamily="49" charset="-128"/>
                <a:cs typeface="Arial" panose="020B0604020202020204" pitchFamily="34" charset="0"/>
              </a:rPr>
              <a:t>It is vital that the workshops are family friendly and as accessible as possible – all participants should be able to safely and actively participate in the process of responding creatively to the prompts. The artist may use the work created in the sessions to inform the final work or include it directly.</a:t>
            </a:r>
            <a:br>
              <a:rPr lang="en-GB" sz="1800" dirty="0">
                <a:effectLst/>
                <a:latin typeface="Aptos" panose="020B0004020202020204" pitchFamily="34" charset="0"/>
                <a:ea typeface="MS Mincho" panose="02020609040205080304" pitchFamily="49" charset="-128"/>
                <a:cs typeface="Arial" panose="020B0604020202020204" pitchFamily="34" charset="0"/>
              </a:rPr>
            </a:br>
            <a:endParaRPr lang="en-GB" sz="3600" dirty="0">
              <a:solidFill>
                <a:srgbClr val="FFFFFF"/>
              </a:solidFill>
            </a:endParaRPr>
          </a:p>
        </p:txBody>
      </p:sp>
      <p:sp>
        <p:nvSpPr>
          <p:cNvPr id="13" name="Rectangle 12">
            <a:extLst>
              <a:ext uri="{FF2B5EF4-FFF2-40B4-BE49-F238E27FC236}">
                <a16:creationId xmlns:a16="http://schemas.microsoft.com/office/drawing/2014/main" id="{6669F804-A677-4B75-95F4-A5E4426FB7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graphicFrame>
        <p:nvGraphicFramePr>
          <p:cNvPr id="5" name="Content Placeholder 2">
            <a:extLst>
              <a:ext uri="{FF2B5EF4-FFF2-40B4-BE49-F238E27FC236}">
                <a16:creationId xmlns:a16="http://schemas.microsoft.com/office/drawing/2014/main" id="{AA99C3E9-FA69-44BB-F7B4-70E074476F1C}"/>
              </a:ext>
            </a:extLst>
          </p:cNvPr>
          <p:cNvGraphicFramePr>
            <a:graphicFrameLocks noGrp="1"/>
          </p:cNvGraphicFramePr>
          <p:nvPr>
            <p:ph idx="1"/>
            <p:extLst>
              <p:ext uri="{D42A27DB-BD31-4B8C-83A1-F6EECF244321}">
                <p14:modId xmlns:p14="http://schemas.microsoft.com/office/powerpoint/2010/main" val="2136307759"/>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09471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9D7AB-1694-AF5B-9050-2BCFB2FCC585}"/>
              </a:ext>
            </a:extLst>
          </p:cNvPr>
          <p:cNvSpPr>
            <a:spLocks noGrp="1"/>
          </p:cNvSpPr>
          <p:nvPr>
            <p:ph type="title"/>
          </p:nvPr>
        </p:nvSpPr>
        <p:spPr/>
        <p:txBody>
          <a:bodyPr/>
          <a:lstStyle/>
          <a:p>
            <a:r>
              <a:rPr lang="en-GB" dirty="0"/>
              <a:t>Evaluation</a:t>
            </a:r>
          </a:p>
        </p:txBody>
      </p:sp>
      <p:graphicFrame>
        <p:nvGraphicFramePr>
          <p:cNvPr id="6" name="Content Placeholder 2">
            <a:extLst>
              <a:ext uri="{FF2B5EF4-FFF2-40B4-BE49-F238E27FC236}">
                <a16:creationId xmlns:a16="http://schemas.microsoft.com/office/drawing/2014/main" id="{A35D5B99-CF9F-135C-5BF6-2CA8CE501508}"/>
              </a:ext>
            </a:extLst>
          </p:cNvPr>
          <p:cNvGraphicFramePr>
            <a:graphicFrameLocks noGrp="1"/>
          </p:cNvGraphicFramePr>
          <p:nvPr>
            <p:ph idx="1"/>
            <p:extLst>
              <p:ext uri="{D42A27DB-BD31-4B8C-83A1-F6EECF244321}">
                <p14:modId xmlns:p14="http://schemas.microsoft.com/office/powerpoint/2010/main" val="381974643"/>
              </p:ext>
            </p:extLst>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0456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D8913-32EE-A087-F1D4-7F55BE05340A}"/>
              </a:ext>
            </a:extLst>
          </p:cNvPr>
          <p:cNvSpPr>
            <a:spLocks noGrp="1"/>
          </p:cNvSpPr>
          <p:nvPr>
            <p:ph type="title"/>
          </p:nvPr>
        </p:nvSpPr>
        <p:spPr/>
        <p:txBody>
          <a:bodyPr/>
          <a:lstStyle/>
          <a:p>
            <a:r>
              <a:rPr lang="en-GB" dirty="0"/>
              <a:t>Timeline </a:t>
            </a:r>
          </a:p>
        </p:txBody>
      </p:sp>
      <p:graphicFrame>
        <p:nvGraphicFramePr>
          <p:cNvPr id="8" name="Content Placeholder 2">
            <a:extLst>
              <a:ext uri="{FF2B5EF4-FFF2-40B4-BE49-F238E27FC236}">
                <a16:creationId xmlns:a16="http://schemas.microsoft.com/office/drawing/2014/main" id="{C3D256E1-CCFA-55A2-249A-2F6D61040B4E}"/>
              </a:ext>
            </a:extLst>
          </p:cNvPr>
          <p:cNvGraphicFramePr>
            <a:graphicFrameLocks noGrp="1"/>
          </p:cNvGraphicFramePr>
          <p:nvPr>
            <p:ph sz="half" idx="1"/>
            <p:extLst>
              <p:ext uri="{D42A27DB-BD31-4B8C-83A1-F6EECF244321}">
                <p14:modId xmlns:p14="http://schemas.microsoft.com/office/powerpoint/2010/main" val="2130998229"/>
              </p:ext>
            </p:extLst>
          </p:nvPr>
        </p:nvGraphicFramePr>
        <p:xfrm>
          <a:off x="1097280" y="1845734"/>
          <a:ext cx="10058400" cy="4023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Content Placeholder 3">
            <a:extLst>
              <a:ext uri="{FF2B5EF4-FFF2-40B4-BE49-F238E27FC236}">
                <a16:creationId xmlns:a16="http://schemas.microsoft.com/office/drawing/2014/main" id="{287EDFD0-CDFC-5EAD-28B0-58BB41312D04}"/>
              </a:ext>
            </a:extLst>
          </p:cNvPr>
          <p:cNvSpPr>
            <a:spLocks noGrp="1"/>
          </p:cNvSpPr>
          <p:nvPr>
            <p:ph sz="half" idx="2"/>
          </p:nvPr>
        </p:nvSpPr>
        <p:spPr/>
        <p:txBody>
          <a:bodyPr>
            <a:normAutofit/>
          </a:bodyPr>
          <a:lstStyle/>
          <a:p>
            <a:r>
              <a:rPr lang="en-GB" sz="1800" b="0" i="0" u="none" strike="noStrike" baseline="0" dirty="0">
                <a:solidFill>
                  <a:srgbClr val="000000"/>
                </a:solidFill>
                <a:latin typeface="Aptos" panose="020B0004020202020204" pitchFamily="34" charset="0"/>
              </a:rPr>
              <a:t>	</a:t>
            </a:r>
          </a:p>
          <a:p>
            <a:endParaRPr lang="en-GB" dirty="0"/>
          </a:p>
        </p:txBody>
      </p:sp>
    </p:spTree>
    <p:extLst>
      <p:ext uri="{BB962C8B-B14F-4D97-AF65-F5344CB8AC3E}">
        <p14:creationId xmlns:p14="http://schemas.microsoft.com/office/powerpoint/2010/main" val="2133531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4E8C4C-6BF8-E4F5-C419-0E058055BA5F}"/>
              </a:ext>
            </a:extLst>
          </p:cNvPr>
          <p:cNvSpPr>
            <a:spLocks noGrp="1"/>
          </p:cNvSpPr>
          <p:nvPr>
            <p:ph idx="1"/>
          </p:nvPr>
        </p:nvSpPr>
        <p:spPr>
          <a:xfrm>
            <a:off x="1097280" y="1845734"/>
            <a:ext cx="10058400" cy="2010649"/>
          </a:xfrm>
        </p:spPr>
        <p:txBody>
          <a:bodyPr/>
          <a:lstStyle/>
          <a:p>
            <a:r>
              <a:rPr lang="en-GB" sz="1800" kern="100" dirty="0">
                <a:effectLst/>
                <a:latin typeface="Aptos" panose="020B0004020202020204" pitchFamily="34" charset="0"/>
                <a:ea typeface="Aptos" panose="020B0004020202020204" pitchFamily="34" charset="0"/>
                <a:cs typeface="Times New Roman" panose="02020603050405020304" pitchFamily="18" charset="0"/>
              </a:rPr>
              <a:t>This community art project is an opportunity to bring together the diverse groups which make up Cumberland in a shared goal: improving the health and wellbeing of the people. By combining creativity with discussions around health determinants, this project will not only provide lasting art but will also contribute to a deeper, ongoing conversation about health in our community. Through the power of art, we can inspire positivity. By following this plan, we will engage the community in meaningful discussions about HDRC, building relationships to later recruit participants for research and or employ as community co-researchers, and strengthen local partnerships.</a:t>
            </a:r>
          </a:p>
          <a:p>
            <a:endParaRPr lang="en-GB" dirty="0"/>
          </a:p>
        </p:txBody>
      </p:sp>
      <p:pic>
        <p:nvPicPr>
          <p:cNvPr id="7" name="Graphic 6" descr="Palette with solid fill">
            <a:extLst>
              <a:ext uri="{FF2B5EF4-FFF2-40B4-BE49-F238E27FC236}">
                <a16:creationId xmlns:a16="http://schemas.microsoft.com/office/drawing/2014/main" id="{04D1C3EA-040D-9880-95A6-BDFC5D8EE4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566920" y="3276600"/>
            <a:ext cx="3119120" cy="3119120"/>
          </a:xfrm>
          <a:prstGeom prst="rect">
            <a:avLst/>
          </a:prstGeom>
        </p:spPr>
      </p:pic>
    </p:spTree>
    <p:extLst>
      <p:ext uri="{BB962C8B-B14F-4D97-AF65-F5344CB8AC3E}">
        <p14:creationId xmlns:p14="http://schemas.microsoft.com/office/powerpoint/2010/main" val="516790035"/>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354</TotalTime>
  <Words>853</Words>
  <Application>Microsoft Office PowerPoint</Application>
  <PresentationFormat>Widescreen</PresentationFormat>
  <Paragraphs>60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Calibri</vt:lpstr>
      <vt:lpstr>Calibri Light</vt:lpstr>
      <vt:lpstr>Symbol</vt:lpstr>
      <vt:lpstr>Retrospect</vt:lpstr>
      <vt:lpstr>HDRC The Art of Wellbeing</vt:lpstr>
      <vt:lpstr>PowerPoint Presentation</vt:lpstr>
      <vt:lpstr>Project Objectives</vt:lpstr>
      <vt:lpstr>Rosehill and artist responsibilities </vt:lpstr>
      <vt:lpstr>HDRC responsibilities </vt:lpstr>
      <vt:lpstr>Application criteria   It is vital that the workshops are family friendly and as accessible as possible – all participants should be able to safely and actively participate in the process of responding creatively to the prompts. The artist may use the work created in the sessions to inform the final work or include it directly. </vt:lpstr>
      <vt:lpstr>Evaluation</vt:lpstr>
      <vt:lpstr>Timeline </vt:lpstr>
      <vt:lpstr>PowerPoint Presentation</vt:lpstr>
    </vt:vector>
  </TitlesOfParts>
  <Company>Cumbria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Carberry, Samantha</dc:creator>
  <cp:lastModifiedBy>Bragg, Ali</cp:lastModifiedBy>
  <cp:revision>16</cp:revision>
  <dcterms:created xsi:type="dcterms:W3CDTF">2025-05-09T10:12:22Z</dcterms:created>
  <dcterms:modified xsi:type="dcterms:W3CDTF">2025-05-22T08:03:46Z</dcterms:modified>
</cp:coreProperties>
</file>