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8251EFF-B3F9-409F-8FB3-CD63201429E1}" v="20" dt="2024-10-30T09:36:34.51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0" autoAdjust="0"/>
    <p:restoredTop sz="94660"/>
  </p:normalViewPr>
  <p:slideViewPr>
    <p:cSldViewPr snapToGrid="0">
      <p:cViewPr varScale="1">
        <p:scale>
          <a:sx n="55" d="100"/>
          <a:sy n="55" d="100"/>
        </p:scale>
        <p:origin x="738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customXml" Target="../customXml/item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20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Relationship Id="rId22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z Stuart" userId="80902e56-2605-4e4b-840b-f055681f49e8" providerId="ADAL" clId="{D8251EFF-B3F9-409F-8FB3-CD63201429E1}"/>
    <pc:docChg chg="undo custSel addSld modSld">
      <pc:chgData name="Kaz Stuart" userId="80902e56-2605-4e4b-840b-f055681f49e8" providerId="ADAL" clId="{D8251EFF-B3F9-409F-8FB3-CD63201429E1}" dt="2024-10-30T09:36:34.514" v="3987"/>
      <pc:docMkLst>
        <pc:docMk/>
      </pc:docMkLst>
      <pc:sldChg chg="modSp mod">
        <pc:chgData name="Kaz Stuart" userId="80902e56-2605-4e4b-840b-f055681f49e8" providerId="ADAL" clId="{D8251EFF-B3F9-409F-8FB3-CD63201429E1}" dt="2024-10-30T09:06:10.606" v="51" actId="20577"/>
        <pc:sldMkLst>
          <pc:docMk/>
          <pc:sldMk cId="101954712" sldId="256"/>
        </pc:sldMkLst>
        <pc:spChg chg="mod">
          <ac:chgData name="Kaz Stuart" userId="80902e56-2605-4e4b-840b-f055681f49e8" providerId="ADAL" clId="{D8251EFF-B3F9-409F-8FB3-CD63201429E1}" dt="2024-10-30T09:06:10.606" v="51" actId="20577"/>
          <ac:spMkLst>
            <pc:docMk/>
            <pc:sldMk cId="101954712" sldId="256"/>
            <ac:spMk id="2" creationId="{A051E3EB-029A-C4EB-A52C-D6E14E5D2FB5}"/>
          </ac:spMkLst>
        </pc:spChg>
      </pc:sldChg>
      <pc:sldChg chg="modSp mod">
        <pc:chgData name="Kaz Stuart" userId="80902e56-2605-4e4b-840b-f055681f49e8" providerId="ADAL" clId="{D8251EFF-B3F9-409F-8FB3-CD63201429E1}" dt="2024-10-30T09:09:37.745" v="122" actId="20577"/>
        <pc:sldMkLst>
          <pc:docMk/>
          <pc:sldMk cId="3402280800" sldId="257"/>
        </pc:sldMkLst>
        <pc:spChg chg="mod">
          <ac:chgData name="Kaz Stuart" userId="80902e56-2605-4e4b-840b-f055681f49e8" providerId="ADAL" clId="{D8251EFF-B3F9-409F-8FB3-CD63201429E1}" dt="2024-10-30T09:07:34.524" v="90" actId="20577"/>
          <ac:spMkLst>
            <pc:docMk/>
            <pc:sldMk cId="3402280800" sldId="257"/>
            <ac:spMk id="2" creationId="{97AF034A-BE09-2873-6B37-4B255197096E}"/>
          </ac:spMkLst>
        </pc:spChg>
        <pc:spChg chg="mod">
          <ac:chgData name="Kaz Stuart" userId="80902e56-2605-4e4b-840b-f055681f49e8" providerId="ADAL" clId="{D8251EFF-B3F9-409F-8FB3-CD63201429E1}" dt="2024-10-30T09:09:37.745" v="122" actId="20577"/>
          <ac:spMkLst>
            <pc:docMk/>
            <pc:sldMk cId="3402280800" sldId="257"/>
            <ac:spMk id="3" creationId="{92C8F5C7-861D-0372-6DAF-8FA598984D28}"/>
          </ac:spMkLst>
        </pc:spChg>
        <pc:picChg chg="mod">
          <ac:chgData name="Kaz Stuart" userId="80902e56-2605-4e4b-840b-f055681f49e8" providerId="ADAL" clId="{D8251EFF-B3F9-409F-8FB3-CD63201429E1}" dt="2024-10-30T09:08:39.670" v="107" actId="14100"/>
          <ac:picMkLst>
            <pc:docMk/>
            <pc:sldMk cId="3402280800" sldId="257"/>
            <ac:picMk id="4" creationId="{7E879564-BE32-BA87-6B50-1E207047D5A0}"/>
          </ac:picMkLst>
        </pc:picChg>
      </pc:sldChg>
      <pc:sldChg chg="addSp delSp modSp new mod modClrScheme chgLayout">
        <pc:chgData name="Kaz Stuart" userId="80902e56-2605-4e4b-840b-f055681f49e8" providerId="ADAL" clId="{D8251EFF-B3F9-409F-8FB3-CD63201429E1}" dt="2024-10-30T09:13:29.603" v="433" actId="108"/>
        <pc:sldMkLst>
          <pc:docMk/>
          <pc:sldMk cId="2091158735" sldId="258"/>
        </pc:sldMkLst>
        <pc:spChg chg="mod ord">
          <ac:chgData name="Kaz Stuart" userId="80902e56-2605-4e4b-840b-f055681f49e8" providerId="ADAL" clId="{D8251EFF-B3F9-409F-8FB3-CD63201429E1}" dt="2024-10-30T09:11:02.902" v="177" actId="700"/>
          <ac:spMkLst>
            <pc:docMk/>
            <pc:sldMk cId="2091158735" sldId="258"/>
            <ac:spMk id="2" creationId="{CD8F0574-26ED-14FC-4080-0F9C16CC25AC}"/>
          </ac:spMkLst>
        </pc:spChg>
        <pc:spChg chg="del mod ord">
          <ac:chgData name="Kaz Stuart" userId="80902e56-2605-4e4b-840b-f055681f49e8" providerId="ADAL" clId="{D8251EFF-B3F9-409F-8FB3-CD63201429E1}" dt="2024-10-30T09:11:02.902" v="177" actId="700"/>
          <ac:spMkLst>
            <pc:docMk/>
            <pc:sldMk cId="2091158735" sldId="258"/>
            <ac:spMk id="3" creationId="{264BE3EE-E117-DCD1-A623-D3DDE7F12253}"/>
          </ac:spMkLst>
        </pc:spChg>
        <pc:spChg chg="add mod ord">
          <ac:chgData name="Kaz Stuart" userId="80902e56-2605-4e4b-840b-f055681f49e8" providerId="ADAL" clId="{D8251EFF-B3F9-409F-8FB3-CD63201429E1}" dt="2024-10-30T09:13:29.603" v="433" actId="108"/>
          <ac:spMkLst>
            <pc:docMk/>
            <pc:sldMk cId="2091158735" sldId="258"/>
            <ac:spMk id="5" creationId="{69FFF365-4B33-646C-3B47-B8E840C4E362}"/>
          </ac:spMkLst>
        </pc:spChg>
        <pc:spChg chg="add mod ord">
          <ac:chgData name="Kaz Stuart" userId="80902e56-2605-4e4b-840b-f055681f49e8" providerId="ADAL" clId="{D8251EFF-B3F9-409F-8FB3-CD63201429E1}" dt="2024-10-30T09:12:37.534" v="396" actId="20577"/>
          <ac:spMkLst>
            <pc:docMk/>
            <pc:sldMk cId="2091158735" sldId="258"/>
            <ac:spMk id="6" creationId="{1ADB8DCD-120F-1123-719D-37131598E90F}"/>
          </ac:spMkLst>
        </pc:spChg>
        <pc:picChg chg="add mod">
          <ac:chgData name="Kaz Stuart" userId="80902e56-2605-4e4b-840b-f055681f49e8" providerId="ADAL" clId="{D8251EFF-B3F9-409F-8FB3-CD63201429E1}" dt="2024-10-30T09:09:55.452" v="124"/>
          <ac:picMkLst>
            <pc:docMk/>
            <pc:sldMk cId="2091158735" sldId="258"/>
            <ac:picMk id="4" creationId="{9EFFF282-AC2D-7E26-648D-61FA51F92909}"/>
          </ac:picMkLst>
        </pc:picChg>
      </pc:sldChg>
      <pc:sldChg chg="addSp modSp new mod">
        <pc:chgData name="Kaz Stuart" userId="80902e56-2605-4e4b-840b-f055681f49e8" providerId="ADAL" clId="{D8251EFF-B3F9-409F-8FB3-CD63201429E1}" dt="2024-10-30T09:18:00.517" v="687" actId="1076"/>
        <pc:sldMkLst>
          <pc:docMk/>
          <pc:sldMk cId="743560906" sldId="259"/>
        </pc:sldMkLst>
        <pc:spChg chg="mod">
          <ac:chgData name="Kaz Stuart" userId="80902e56-2605-4e4b-840b-f055681f49e8" providerId="ADAL" clId="{D8251EFF-B3F9-409F-8FB3-CD63201429E1}" dt="2024-10-30T09:14:23.423" v="469" actId="20577"/>
          <ac:spMkLst>
            <pc:docMk/>
            <pc:sldMk cId="743560906" sldId="259"/>
            <ac:spMk id="2" creationId="{3411833A-A6A9-DDA8-2F04-B1EBC8DF1470}"/>
          </ac:spMkLst>
        </pc:spChg>
        <pc:spChg chg="mod">
          <ac:chgData name="Kaz Stuart" userId="80902e56-2605-4e4b-840b-f055681f49e8" providerId="ADAL" clId="{D8251EFF-B3F9-409F-8FB3-CD63201429E1}" dt="2024-10-30T09:18:00.517" v="687" actId="1076"/>
          <ac:spMkLst>
            <pc:docMk/>
            <pc:sldMk cId="743560906" sldId="259"/>
            <ac:spMk id="3" creationId="{1B40BDA6-54E3-7C67-C4BF-855F87D77974}"/>
          </ac:spMkLst>
        </pc:spChg>
        <pc:picChg chg="add mod">
          <ac:chgData name="Kaz Stuart" userId="80902e56-2605-4e4b-840b-f055681f49e8" providerId="ADAL" clId="{D8251EFF-B3F9-409F-8FB3-CD63201429E1}" dt="2024-10-30T09:14:30.343" v="471"/>
          <ac:picMkLst>
            <pc:docMk/>
            <pc:sldMk cId="743560906" sldId="259"/>
            <ac:picMk id="4" creationId="{343B4F55-B4CB-36DA-81C9-0DD313A1AB35}"/>
          </ac:picMkLst>
        </pc:picChg>
      </pc:sldChg>
      <pc:sldChg chg="modSp add mod">
        <pc:chgData name="Kaz Stuart" userId="80902e56-2605-4e4b-840b-f055681f49e8" providerId="ADAL" clId="{D8251EFF-B3F9-409F-8FB3-CD63201429E1}" dt="2024-10-30T09:18:12.350" v="691" actId="255"/>
        <pc:sldMkLst>
          <pc:docMk/>
          <pc:sldMk cId="3059048893" sldId="260"/>
        </pc:sldMkLst>
        <pc:spChg chg="mod">
          <ac:chgData name="Kaz Stuart" userId="80902e56-2605-4e4b-840b-f055681f49e8" providerId="ADAL" clId="{D8251EFF-B3F9-409F-8FB3-CD63201429E1}" dt="2024-10-30T09:16:33.508" v="615" actId="20577"/>
          <ac:spMkLst>
            <pc:docMk/>
            <pc:sldMk cId="3059048893" sldId="260"/>
            <ac:spMk id="2" creationId="{7F8EA0CB-67D1-6488-8ADF-F6294EA620CC}"/>
          </ac:spMkLst>
        </pc:spChg>
        <pc:spChg chg="mod">
          <ac:chgData name="Kaz Stuart" userId="80902e56-2605-4e4b-840b-f055681f49e8" providerId="ADAL" clId="{D8251EFF-B3F9-409F-8FB3-CD63201429E1}" dt="2024-10-30T09:18:12.350" v="691" actId="255"/>
          <ac:spMkLst>
            <pc:docMk/>
            <pc:sldMk cId="3059048893" sldId="260"/>
            <ac:spMk id="3" creationId="{582FCDEE-4D99-9F28-644A-47D1CC6B1109}"/>
          </ac:spMkLst>
        </pc:spChg>
      </pc:sldChg>
      <pc:sldChg chg="addSp delSp modSp add mod">
        <pc:chgData name="Kaz Stuart" userId="80902e56-2605-4e4b-840b-f055681f49e8" providerId="ADAL" clId="{D8251EFF-B3F9-409F-8FB3-CD63201429E1}" dt="2024-10-30T09:23:00.934" v="1458"/>
        <pc:sldMkLst>
          <pc:docMk/>
          <pc:sldMk cId="1218120883" sldId="261"/>
        </pc:sldMkLst>
        <pc:spChg chg="mod">
          <ac:chgData name="Kaz Stuart" userId="80902e56-2605-4e4b-840b-f055681f49e8" providerId="ADAL" clId="{D8251EFF-B3F9-409F-8FB3-CD63201429E1}" dt="2024-10-30T09:23:00.934" v="1458"/>
          <ac:spMkLst>
            <pc:docMk/>
            <pc:sldMk cId="1218120883" sldId="261"/>
            <ac:spMk id="2" creationId="{2642E1EC-C9D9-3CA3-B2C7-18A8BDA06321}"/>
          </ac:spMkLst>
        </pc:spChg>
        <pc:spChg chg="del">
          <ac:chgData name="Kaz Stuart" userId="80902e56-2605-4e4b-840b-f055681f49e8" providerId="ADAL" clId="{D8251EFF-B3F9-409F-8FB3-CD63201429E1}" dt="2024-10-30T09:18:38.864" v="704" actId="478"/>
          <ac:spMkLst>
            <pc:docMk/>
            <pc:sldMk cId="1218120883" sldId="261"/>
            <ac:spMk id="3" creationId="{690188C5-5D8E-0DEB-A5C9-C3338E01B1F7}"/>
          </ac:spMkLst>
        </pc:spChg>
        <pc:spChg chg="add mod">
          <ac:chgData name="Kaz Stuart" userId="80902e56-2605-4e4b-840b-f055681f49e8" providerId="ADAL" clId="{D8251EFF-B3F9-409F-8FB3-CD63201429E1}" dt="2024-10-30T09:22:35.706" v="1435" actId="20577"/>
          <ac:spMkLst>
            <pc:docMk/>
            <pc:sldMk cId="1218120883" sldId="261"/>
            <ac:spMk id="6" creationId="{F8B7D7F9-336B-A27D-DB11-CA354D4FAE55}"/>
          </ac:spMkLst>
        </pc:spChg>
      </pc:sldChg>
      <pc:sldChg chg="modSp add mod">
        <pc:chgData name="Kaz Stuart" userId="80902e56-2605-4e4b-840b-f055681f49e8" providerId="ADAL" clId="{D8251EFF-B3F9-409F-8FB3-CD63201429E1}" dt="2024-10-30T09:25:59.799" v="1944" actId="20577"/>
        <pc:sldMkLst>
          <pc:docMk/>
          <pc:sldMk cId="1824874831" sldId="262"/>
        </pc:sldMkLst>
        <pc:spChg chg="mod">
          <ac:chgData name="Kaz Stuart" userId="80902e56-2605-4e4b-840b-f055681f49e8" providerId="ADAL" clId="{D8251EFF-B3F9-409F-8FB3-CD63201429E1}" dt="2024-10-30T09:23:41.705" v="1517" actId="108"/>
          <ac:spMkLst>
            <pc:docMk/>
            <pc:sldMk cId="1824874831" sldId="262"/>
            <ac:spMk id="2" creationId="{C1FECB7E-3DCA-8435-9FA2-B0E8BB5BA568}"/>
          </ac:spMkLst>
        </pc:spChg>
        <pc:spChg chg="mod">
          <ac:chgData name="Kaz Stuart" userId="80902e56-2605-4e4b-840b-f055681f49e8" providerId="ADAL" clId="{D8251EFF-B3F9-409F-8FB3-CD63201429E1}" dt="2024-10-30T09:25:59.799" v="1944" actId="20577"/>
          <ac:spMkLst>
            <pc:docMk/>
            <pc:sldMk cId="1824874831" sldId="262"/>
            <ac:spMk id="6" creationId="{C7D01950-C3A1-7779-F48D-1C45DBB0D681}"/>
          </ac:spMkLst>
        </pc:spChg>
      </pc:sldChg>
      <pc:sldChg chg="addSp modSp add mod">
        <pc:chgData name="Kaz Stuart" userId="80902e56-2605-4e4b-840b-f055681f49e8" providerId="ADAL" clId="{D8251EFF-B3F9-409F-8FB3-CD63201429E1}" dt="2024-10-30T09:28:26.077" v="2175"/>
        <pc:sldMkLst>
          <pc:docMk/>
          <pc:sldMk cId="2030389155" sldId="263"/>
        </pc:sldMkLst>
        <pc:spChg chg="mod">
          <ac:chgData name="Kaz Stuart" userId="80902e56-2605-4e4b-840b-f055681f49e8" providerId="ADAL" clId="{D8251EFF-B3F9-409F-8FB3-CD63201429E1}" dt="2024-10-30T09:26:12.731" v="1958" actId="20577"/>
          <ac:spMkLst>
            <pc:docMk/>
            <pc:sldMk cId="2030389155" sldId="263"/>
            <ac:spMk id="2" creationId="{53588A70-06FB-FD90-232C-8F011E8A8E9A}"/>
          </ac:spMkLst>
        </pc:spChg>
        <pc:spChg chg="mod">
          <ac:chgData name="Kaz Stuart" userId="80902e56-2605-4e4b-840b-f055681f49e8" providerId="ADAL" clId="{D8251EFF-B3F9-409F-8FB3-CD63201429E1}" dt="2024-10-30T09:27:38.991" v="2172" actId="20577"/>
          <ac:spMkLst>
            <pc:docMk/>
            <pc:sldMk cId="2030389155" sldId="263"/>
            <ac:spMk id="6" creationId="{800FC03E-825A-5115-B804-43D9307E95EB}"/>
          </ac:spMkLst>
        </pc:spChg>
        <pc:picChg chg="add mod">
          <ac:chgData name="Kaz Stuart" userId="80902e56-2605-4e4b-840b-f055681f49e8" providerId="ADAL" clId="{D8251EFF-B3F9-409F-8FB3-CD63201429E1}" dt="2024-10-30T09:28:00.734" v="2173"/>
          <ac:picMkLst>
            <pc:docMk/>
            <pc:sldMk cId="2030389155" sldId="263"/>
            <ac:picMk id="3" creationId="{4B0297A4-CAC0-EA0D-B452-E265E90FC2EB}"/>
          </ac:picMkLst>
        </pc:picChg>
        <pc:picChg chg="add mod">
          <ac:chgData name="Kaz Stuart" userId="80902e56-2605-4e4b-840b-f055681f49e8" providerId="ADAL" clId="{D8251EFF-B3F9-409F-8FB3-CD63201429E1}" dt="2024-10-30T09:28:12.245" v="2174"/>
          <ac:picMkLst>
            <pc:docMk/>
            <pc:sldMk cId="2030389155" sldId="263"/>
            <ac:picMk id="5" creationId="{51FBA584-A628-BF06-AE84-BF6D5414D6A6}"/>
          </ac:picMkLst>
        </pc:picChg>
        <pc:picChg chg="add mod">
          <ac:chgData name="Kaz Stuart" userId="80902e56-2605-4e4b-840b-f055681f49e8" providerId="ADAL" clId="{D8251EFF-B3F9-409F-8FB3-CD63201429E1}" dt="2024-10-30T09:28:26.077" v="2175"/>
          <ac:picMkLst>
            <pc:docMk/>
            <pc:sldMk cId="2030389155" sldId="263"/>
            <ac:picMk id="7" creationId="{706EC04C-C1FD-D7E6-32D6-232FA0098098}"/>
          </ac:picMkLst>
        </pc:picChg>
      </pc:sldChg>
      <pc:sldChg chg="addSp modSp new mod">
        <pc:chgData name="Kaz Stuart" userId="80902e56-2605-4e4b-840b-f055681f49e8" providerId="ADAL" clId="{D8251EFF-B3F9-409F-8FB3-CD63201429E1}" dt="2024-10-30T09:31:05.254" v="2784" actId="1076"/>
        <pc:sldMkLst>
          <pc:docMk/>
          <pc:sldMk cId="1293100759" sldId="264"/>
        </pc:sldMkLst>
        <pc:spChg chg="mod">
          <ac:chgData name="Kaz Stuart" userId="80902e56-2605-4e4b-840b-f055681f49e8" providerId="ADAL" clId="{D8251EFF-B3F9-409F-8FB3-CD63201429E1}" dt="2024-10-30T09:29:03.095" v="2226" actId="20577"/>
          <ac:spMkLst>
            <pc:docMk/>
            <pc:sldMk cId="1293100759" sldId="264"/>
            <ac:spMk id="2" creationId="{FE07A636-D575-477B-B432-05437FBB4A54}"/>
          </ac:spMkLst>
        </pc:spChg>
        <pc:spChg chg="mod">
          <ac:chgData name="Kaz Stuart" userId="80902e56-2605-4e4b-840b-f055681f49e8" providerId="ADAL" clId="{D8251EFF-B3F9-409F-8FB3-CD63201429E1}" dt="2024-10-30T09:31:05.254" v="2784" actId="1076"/>
          <ac:spMkLst>
            <pc:docMk/>
            <pc:sldMk cId="1293100759" sldId="264"/>
            <ac:spMk id="3" creationId="{D36CC6A6-AB9D-6C0F-81CB-4F07950366FF}"/>
          </ac:spMkLst>
        </pc:spChg>
        <pc:picChg chg="add mod">
          <ac:chgData name="Kaz Stuart" userId="80902e56-2605-4e4b-840b-f055681f49e8" providerId="ADAL" clId="{D8251EFF-B3F9-409F-8FB3-CD63201429E1}" dt="2024-10-30T09:28:39.071" v="2177"/>
          <ac:picMkLst>
            <pc:docMk/>
            <pc:sldMk cId="1293100759" sldId="264"/>
            <ac:picMk id="4" creationId="{3C1C973C-9CE2-5207-3622-395AF2AC2FB7}"/>
          </ac:picMkLst>
        </pc:picChg>
      </pc:sldChg>
      <pc:sldChg chg="modSp add mod">
        <pc:chgData name="Kaz Stuart" userId="80902e56-2605-4e4b-840b-f055681f49e8" providerId="ADAL" clId="{D8251EFF-B3F9-409F-8FB3-CD63201429E1}" dt="2024-10-30T09:32:22.471" v="3133" actId="20577"/>
        <pc:sldMkLst>
          <pc:docMk/>
          <pc:sldMk cId="3489304011" sldId="265"/>
        </pc:sldMkLst>
        <pc:spChg chg="mod">
          <ac:chgData name="Kaz Stuart" userId="80902e56-2605-4e4b-840b-f055681f49e8" providerId="ADAL" clId="{D8251EFF-B3F9-409F-8FB3-CD63201429E1}" dt="2024-10-30T09:31:26.727" v="2812" actId="20577"/>
          <ac:spMkLst>
            <pc:docMk/>
            <pc:sldMk cId="3489304011" sldId="265"/>
            <ac:spMk id="2" creationId="{24B2E374-4AF3-5DBC-5624-5B5038967414}"/>
          </ac:spMkLst>
        </pc:spChg>
        <pc:spChg chg="mod">
          <ac:chgData name="Kaz Stuart" userId="80902e56-2605-4e4b-840b-f055681f49e8" providerId="ADAL" clId="{D8251EFF-B3F9-409F-8FB3-CD63201429E1}" dt="2024-10-30T09:32:22.471" v="3133" actId="20577"/>
          <ac:spMkLst>
            <pc:docMk/>
            <pc:sldMk cId="3489304011" sldId="265"/>
            <ac:spMk id="3" creationId="{A7803362-2282-845A-2DCE-B92C8EAD5129}"/>
          </ac:spMkLst>
        </pc:spChg>
      </pc:sldChg>
      <pc:sldChg chg="modSp add mod">
        <pc:chgData name="Kaz Stuart" userId="80902e56-2605-4e4b-840b-f055681f49e8" providerId="ADAL" clId="{D8251EFF-B3F9-409F-8FB3-CD63201429E1}" dt="2024-10-30T09:34:01.679" v="3663" actId="20577"/>
        <pc:sldMkLst>
          <pc:docMk/>
          <pc:sldMk cId="3340575912" sldId="266"/>
        </pc:sldMkLst>
        <pc:spChg chg="mod">
          <ac:chgData name="Kaz Stuart" userId="80902e56-2605-4e4b-840b-f055681f49e8" providerId="ADAL" clId="{D8251EFF-B3F9-409F-8FB3-CD63201429E1}" dt="2024-10-30T09:32:43.946" v="3174" actId="20577"/>
          <ac:spMkLst>
            <pc:docMk/>
            <pc:sldMk cId="3340575912" sldId="266"/>
            <ac:spMk id="2" creationId="{458462D7-D56A-CAA2-46A9-422DDC8A3BCA}"/>
          </ac:spMkLst>
        </pc:spChg>
        <pc:spChg chg="mod">
          <ac:chgData name="Kaz Stuart" userId="80902e56-2605-4e4b-840b-f055681f49e8" providerId="ADAL" clId="{D8251EFF-B3F9-409F-8FB3-CD63201429E1}" dt="2024-10-30T09:34:01.679" v="3663" actId="20577"/>
          <ac:spMkLst>
            <pc:docMk/>
            <pc:sldMk cId="3340575912" sldId="266"/>
            <ac:spMk id="3" creationId="{3FEFC3C4-E6D6-5DDF-4E50-ED8764C1E259}"/>
          </ac:spMkLst>
        </pc:spChg>
      </pc:sldChg>
      <pc:sldChg chg="addSp delSp modSp new mod">
        <pc:chgData name="Kaz Stuart" userId="80902e56-2605-4e4b-840b-f055681f49e8" providerId="ADAL" clId="{D8251EFF-B3F9-409F-8FB3-CD63201429E1}" dt="2024-10-30T09:36:34.514" v="3987"/>
        <pc:sldMkLst>
          <pc:docMk/>
          <pc:sldMk cId="3170108188" sldId="267"/>
        </pc:sldMkLst>
        <pc:spChg chg="mod">
          <ac:chgData name="Kaz Stuart" userId="80902e56-2605-4e4b-840b-f055681f49e8" providerId="ADAL" clId="{D8251EFF-B3F9-409F-8FB3-CD63201429E1}" dt="2024-10-30T09:34:14.292" v="3675" actId="20577"/>
          <ac:spMkLst>
            <pc:docMk/>
            <pc:sldMk cId="3170108188" sldId="267"/>
            <ac:spMk id="2" creationId="{4C36E7D2-18C2-5A86-1B66-C545F416E4C5}"/>
          </ac:spMkLst>
        </pc:spChg>
        <pc:spChg chg="mod">
          <ac:chgData name="Kaz Stuart" userId="80902e56-2605-4e4b-840b-f055681f49e8" providerId="ADAL" clId="{D8251EFF-B3F9-409F-8FB3-CD63201429E1}" dt="2024-10-30T09:36:33.202" v="3986" actId="20577"/>
          <ac:spMkLst>
            <pc:docMk/>
            <pc:sldMk cId="3170108188" sldId="267"/>
            <ac:spMk id="3" creationId="{6DFF8624-8553-6C89-FA03-C1679F901E73}"/>
          </ac:spMkLst>
        </pc:spChg>
        <pc:picChg chg="add del mod">
          <ac:chgData name="Kaz Stuart" userId="80902e56-2605-4e4b-840b-f055681f49e8" providerId="ADAL" clId="{D8251EFF-B3F9-409F-8FB3-CD63201429E1}" dt="2024-10-30T09:35:59.643" v="3957" actId="21"/>
          <ac:picMkLst>
            <pc:docMk/>
            <pc:sldMk cId="3170108188" sldId="267"/>
            <ac:picMk id="4" creationId="{F57BD15B-B0FF-6B10-71BA-3FC57360B34B}"/>
          </ac:picMkLst>
        </pc:picChg>
        <pc:picChg chg="add mod">
          <ac:chgData name="Kaz Stuart" userId="80902e56-2605-4e4b-840b-f055681f49e8" providerId="ADAL" clId="{D8251EFF-B3F9-409F-8FB3-CD63201429E1}" dt="2024-10-30T09:36:34.514" v="3987"/>
          <ac:picMkLst>
            <pc:docMk/>
            <pc:sldMk cId="3170108188" sldId="267"/>
            <ac:picMk id="5" creationId="{F57BD15B-B0FF-6B10-71BA-3FC57360B34B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4BE75B-4AD0-4937-1158-CF548A9197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B03782-02C9-7346-2219-B1B89183FB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857135-9EA8-E68D-79F3-C7FD9A3584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5E97A-F46B-4642-87DA-5504FE33D45A}" type="datetimeFigureOut">
              <a:rPr lang="en-GB" smtClean="0"/>
              <a:t>30/10/2024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0A45E3-9D2B-37F1-5BF8-502C518E95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9CA5A8-5BC4-B5E5-1F2E-70F3D917D8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FB9BA-CB0F-441F-8481-ADF63AB817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94160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8E50C7-2BFE-2C09-94DA-70BCBCD133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9E55769-F9D4-137D-B125-3B2EB35C19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DF94B9-E152-8449-8D56-74279D0B32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5E97A-F46B-4642-87DA-5504FE33D45A}" type="datetimeFigureOut">
              <a:rPr lang="en-GB" smtClean="0"/>
              <a:t>30/10/2024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EC4389-8FB7-7A9B-E067-7584870A97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AC4298-4FD3-1FB8-4C77-D2D9F248AD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FB9BA-CB0F-441F-8481-ADF63AB817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6271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BE5F1F9-1A47-6FA3-7C84-CE0BE32B82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7DDFED-5BD9-768A-3DE1-9970C33F3F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608CF0-60D1-0B86-B711-272F0385C7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5E97A-F46B-4642-87DA-5504FE33D45A}" type="datetimeFigureOut">
              <a:rPr lang="en-GB" smtClean="0"/>
              <a:t>30/10/2024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CBDD0F-8161-454A-49C8-AE2A734FB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8BDB82-BD52-9201-DAC8-55A991441D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FB9BA-CB0F-441F-8481-ADF63AB817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91850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F4BD53-28D5-A652-82E0-4523EA026B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0C538C-555A-CFF5-1E2F-164FDD2CCB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EF3E91-3830-2225-797D-A6743C6E21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5E97A-F46B-4642-87DA-5504FE33D45A}" type="datetimeFigureOut">
              <a:rPr lang="en-GB" smtClean="0"/>
              <a:t>30/10/2024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DC6578-05D0-82F2-61EC-16A4159EB8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08E93F-9364-3126-C90D-EFD2BB96A9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FB9BA-CB0F-441F-8481-ADF63AB817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4219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747058-F0D3-05AE-B33A-02CA9F470B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36D60B-56BF-CD93-4969-AC52B129C9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49940D-8349-025B-E9F6-91C5DABB20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5E97A-F46B-4642-87DA-5504FE33D45A}" type="datetimeFigureOut">
              <a:rPr lang="en-GB" smtClean="0"/>
              <a:t>30/10/2024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ABFAE2-AEB8-D3D6-D9F7-9B9B91C3A5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9A55E0-0735-8544-2A9E-6911341791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FB9BA-CB0F-441F-8481-ADF63AB817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27355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09C438-07B9-68CE-86C7-00CEF45BCF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0AA943-6C5C-5043-FBE5-B3C9694AD4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C73618-F443-826C-CDA7-D4BC63794F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F67324-D002-A8A8-C52D-8FA7FD1F26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5E97A-F46B-4642-87DA-5504FE33D45A}" type="datetimeFigureOut">
              <a:rPr lang="en-GB" smtClean="0"/>
              <a:t>30/10/2024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C4984B-47DE-20C6-39C6-86F0C4A57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4FE261-A481-6B28-BB13-C2F7202295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FB9BA-CB0F-441F-8481-ADF63AB817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306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F2FD93-043D-5BA5-AE09-0BA37F423E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B9EB5C-E18D-11AF-5109-7AB0B383EF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A583CE-2A86-0178-D1B1-10DE42B9F5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70956CA-DDB2-EF40-5B4C-FF9CFA9E9D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C72C7D6-69C1-7C13-DA7A-0E5FB80FDC6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56589EA-2794-782B-0B98-244FB431DF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5E97A-F46B-4642-87DA-5504FE33D45A}" type="datetimeFigureOut">
              <a:rPr lang="en-GB" smtClean="0"/>
              <a:t>30/10/2024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0CB908E-342E-F706-4B8E-ED8F6514B1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156FE96-8A1D-A85A-4C94-2D8FC9A524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FB9BA-CB0F-441F-8481-ADF63AB817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0747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3BEC47-164F-649C-A247-A54B6E33DB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0B755A-A6A2-8C95-3B31-8FB062FCC0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5E97A-F46B-4642-87DA-5504FE33D45A}" type="datetimeFigureOut">
              <a:rPr lang="en-GB" smtClean="0"/>
              <a:t>30/10/2024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E2DEA88-76AF-CDF1-67C2-B73D2BA7CC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1B6DBD-FB81-F33D-E03A-A88560A70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FB9BA-CB0F-441F-8481-ADF63AB817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1035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8003B11-3B0A-5A49-ECD8-5E2026A6B2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5E97A-F46B-4642-87DA-5504FE33D45A}" type="datetimeFigureOut">
              <a:rPr lang="en-GB" smtClean="0"/>
              <a:t>30/10/2024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D063EC5-74EE-40B0-EBB9-ED179354D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299B70-A152-9E66-BFB4-070485491E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FB9BA-CB0F-441F-8481-ADF63AB817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94852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0AA9EC-E03A-A4FE-34B3-A234930AB8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FC6E10-390C-D0B9-547B-F4AC9A52FC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3F70A9-9D38-1FBB-AFD0-33B5D6A9A6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4D725D-FCA1-986A-804D-9D65495B5F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5E97A-F46B-4642-87DA-5504FE33D45A}" type="datetimeFigureOut">
              <a:rPr lang="en-GB" smtClean="0"/>
              <a:t>30/10/2024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5D10AF-326B-D20A-A194-09229A9CDD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46D83F-E5B4-9FEB-CAE9-9182996AAD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FB9BA-CB0F-441F-8481-ADF63AB817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71268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205BA6-D75D-244A-A043-80AF3DFA82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EA089B4-A744-F7FF-3FBB-56AA5EC260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029AD0A-2781-997A-235F-8E4438E0F9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66ADC9-8EBE-346E-8B14-EBC36F650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5E97A-F46B-4642-87DA-5504FE33D45A}" type="datetimeFigureOut">
              <a:rPr lang="en-GB" smtClean="0"/>
              <a:t>30/10/2024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CE2842-9DFD-15D6-BB41-A06F3302DC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BF47C5-D2FF-D57F-2BB2-A272AE17EA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FB9BA-CB0F-441F-8481-ADF63AB817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5784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A5BAB43-74C3-F3CA-92D2-6847EBB2F1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0B0DD3-5C10-FBA6-EC6F-F7742D892F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3283D8-4C1D-6268-7D19-8486BE8EF5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A75E97A-F46B-4642-87DA-5504FE33D45A}" type="datetimeFigureOut">
              <a:rPr lang="en-GB" smtClean="0"/>
              <a:t>30/10/2024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DC0625-B9A2-50BF-657B-6C5AC309CB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3B74EB-0FC5-3A63-FE9A-73C1AD9188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A1FB9BA-CB0F-441F-8481-ADF63AB817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8293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mailto:HDRC@cumberland.gov.uk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51E3EB-029A-C4EB-A52C-D6E14E5D2F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91407"/>
            <a:ext cx="9144000" cy="2387600"/>
          </a:xfrm>
        </p:spPr>
        <p:txBody>
          <a:bodyPr/>
          <a:lstStyle/>
          <a:p>
            <a:r>
              <a:rPr lang="en-GB" dirty="0"/>
              <a:t>How to follow the Research Governance Framework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3409F30-4D84-1A2C-603B-9669991E06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448908"/>
            <a:ext cx="9144000" cy="808892"/>
          </a:xfrm>
        </p:spPr>
        <p:txBody>
          <a:bodyPr/>
          <a:lstStyle/>
          <a:p>
            <a:r>
              <a:rPr lang="en-GB" dirty="0"/>
              <a:t>Gathering Evidence Safely: Cumberland Councils’ Research Governance Framework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7BABD249-3F50-B119-87CA-9CC43EE867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51463"/>
            <a:ext cx="12192000" cy="1506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A close-up of a sign&#10;&#10;Description automatically generated">
            <a:extLst>
              <a:ext uri="{FF2B5EF4-FFF2-40B4-BE49-F238E27FC236}">
                <a16:creationId xmlns:a16="http://schemas.microsoft.com/office/drawing/2014/main" id="{2EC8F477-F172-012F-5F93-FF8F408C2D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8515" y="357187"/>
            <a:ext cx="7410450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9547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6ECD82-E868-7C51-ACB5-00495CA777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B2E374-4AF3-5DBC-5624-5B50389674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Stage 4: Conducting your Project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803362-2282-845A-2DCE-B92C8EAD51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9938" y="1535968"/>
            <a:ext cx="10515600" cy="4351338"/>
          </a:xfrm>
        </p:spPr>
        <p:txBody>
          <a:bodyPr/>
          <a:lstStyle/>
          <a:p>
            <a:r>
              <a:rPr lang="en-GB" dirty="0"/>
              <a:t>At this point you can progress your project having secured approval to do so at stage 1, 2 or 3.</a:t>
            </a:r>
          </a:p>
          <a:p>
            <a:r>
              <a:rPr lang="en-GB" dirty="0"/>
              <a:t>You will need to deliver the evidence gathering as per your plans and consult with the HDRC team if you encounter issues or your plans have to change.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27AAADDE-BAF2-7658-F993-489F2A78DE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80892"/>
            <a:ext cx="12192000" cy="1477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893040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F04B73-2528-C625-5EC3-7B6CEAC0F0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8462D7-D56A-CAA2-46A9-422DDC8A3B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Stage 5: Evidence Gathering Completion Form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EFC3C4-E6D6-5DDF-4E50-ED8764C1E2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9938" y="1535968"/>
            <a:ext cx="10515600" cy="4351338"/>
          </a:xfrm>
        </p:spPr>
        <p:txBody>
          <a:bodyPr/>
          <a:lstStyle/>
          <a:p>
            <a:r>
              <a:rPr lang="en-GB" dirty="0"/>
              <a:t>Once you have completed your project you review what was achieved and what was learned with the completion form.</a:t>
            </a:r>
          </a:p>
          <a:p>
            <a:r>
              <a:rPr lang="en-GB" dirty="0"/>
              <a:t>This will allow the HDRC team to add your project to the Cumberland Council Evidence Hub, ensuring it is accessible to all staff.</a:t>
            </a:r>
          </a:p>
          <a:p>
            <a:r>
              <a:rPr lang="en-GB" dirty="0"/>
              <a:t>The HDRC team will also collate the learning from each review form into an annual review of research activity to be shared across the Council.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BA9D22E8-B2E3-4AF4-88B0-72FE091B5D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80892"/>
            <a:ext cx="12192000" cy="1477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405759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36E7D2-18C2-5A86-1B66-C545F416E4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next?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FF8624-8553-6C89-FA03-C1679F901E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You’re ready to get going!</a:t>
            </a:r>
          </a:p>
          <a:p>
            <a:r>
              <a:rPr lang="en-GB" dirty="0"/>
              <a:t>Download and complete the registration form and send it over to the HDRC team.</a:t>
            </a:r>
          </a:p>
          <a:p>
            <a:r>
              <a:rPr lang="en-GB" dirty="0"/>
              <a:t>If you want guidance on how to complete each of the forms, please check out our other ‘how to guides’ – there is one to accompany each form</a:t>
            </a:r>
          </a:p>
          <a:p>
            <a:r>
              <a:rPr lang="en-GB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Contact us at: </a:t>
            </a:r>
            <a:r>
              <a:rPr lang="en-GB" b="0" i="0" u="sng" strike="noStrike" dirty="0">
                <a:solidFill>
                  <a:srgbClr val="0563C1"/>
                </a:solidFill>
                <a:effectLst/>
                <a:latin typeface="Calibri" panose="020F0502020204030204" pitchFamily="34" charset="0"/>
                <a:hlinkClick r:id="rId2"/>
              </a:rPr>
              <a:t>HDRC@cumberland.gov.uk</a:t>
            </a:r>
            <a:r>
              <a:rPr lang="en-US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sz="40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F57BD15B-B0FF-6B10-71BA-3FC57360B3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80892"/>
            <a:ext cx="12192000" cy="1477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701081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AF034A-BE09-2873-6B37-4B2551970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is the RGF for?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C8F5C7-861D-0372-6DAF-8FA598984D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91517"/>
            <a:ext cx="10515600" cy="4351338"/>
          </a:xfrm>
        </p:spPr>
        <p:txBody>
          <a:bodyPr>
            <a:normAutofit/>
          </a:bodyPr>
          <a:lstStyle/>
          <a:p>
            <a:r>
              <a:rPr lang="en-GB" sz="2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The Cumberland Council Research Governance Framework is designed to support staff to gather evidence safely and to conduct rigorous and credible research that can inform policies, strategies and support decision-making.</a:t>
            </a:r>
          </a:p>
          <a:p>
            <a:r>
              <a:rPr lang="en-GB" sz="2400" kern="1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The use of evidence is a key building block in the development of policy and practice, ensuring that we better meet the needs of the people we support in the most effective and efficient ways.</a:t>
            </a:r>
            <a:endParaRPr lang="en-GB" sz="24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r>
              <a:rPr lang="en-GB" sz="2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The Council’s Research Governance Framework guidance defines clear standards and procedures of good practice to maximise learning and reduce risks associated with the research. </a:t>
            </a:r>
          </a:p>
          <a:p>
            <a:pPr marL="0" indent="0">
              <a:buNone/>
            </a:pPr>
            <a:endParaRPr lang="en-GB" sz="3600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7E879564-BE32-BA87-6B50-1E207047D5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80892"/>
            <a:ext cx="12192000" cy="1477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22808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8F0574-26ED-14FC-4080-0F9C16CC25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does the RGF cover?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9FFF365-4B33-646C-3B47-B8E840C4E36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Included: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All types of research, for example; experiments, surveys, evaluations, data analysis, and literature reviews. 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ADB8DCD-120F-1123-719D-37131598E90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Excluded: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The routine collection of management information</a:t>
            </a:r>
          </a:p>
          <a:p>
            <a:r>
              <a:rPr lang="en-GB" dirty="0"/>
              <a:t>Consultations.</a:t>
            </a:r>
          </a:p>
          <a:p>
            <a:endParaRPr lang="en-GB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9EFFF282-AC2D-7E26-648D-61FA51F929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80892"/>
            <a:ext cx="12192000" cy="1477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11587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11833A-A6A9-DDA8-2F04-B1EBC8DF14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Principles of Good Practice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40BDA6-54E3-7C67-C4BF-855F87D779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70161"/>
            <a:ext cx="10515600" cy="4351338"/>
          </a:xfrm>
        </p:spPr>
        <p:txBody>
          <a:bodyPr/>
          <a:lstStyle/>
          <a:p>
            <a:pPr marL="34290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GB" sz="2400" kern="100" dirty="0">
                <a:latin typeface="Arial" panose="020B0604020202020204" pitchFamily="34" charset="0"/>
                <a:cs typeface="Arial" panose="020B0604020202020204" pitchFamily="34" charset="0"/>
              </a:rPr>
              <a:t>Research integrity: honesty, rigour, transparency, accountability, care and respect.</a:t>
            </a:r>
          </a:p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GB" sz="2400" kern="1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In accordance with appropriate ethical, legal and professional frameworks, obligations and standards.</a:t>
            </a:r>
            <a:endParaRPr lang="en-GB" sz="2400" kern="100" dirty="0">
              <a:effectLst/>
              <a:latin typeface="Calibri" panose="020F050202020403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GB" sz="2400" kern="1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lang="en-GB" sz="2400" kern="1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ood governance, best practice, and support for the development of staff as researchers.</a:t>
            </a:r>
            <a:endParaRPr lang="en-GB" sz="2400" kern="100" dirty="0">
              <a:effectLst/>
              <a:latin typeface="Calibri" panose="020F050202020403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GB" sz="2400" kern="1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GB" sz="2400" kern="1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ransparent, timely, robust and fair processes to deal with allegations of research misconduct should they arise.</a:t>
            </a:r>
            <a:endParaRPr lang="en-GB" sz="2400" kern="100" dirty="0">
              <a:effectLst/>
              <a:latin typeface="Calibri" panose="020F050202020403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343B4F55-B4CB-36DA-81C9-0DD313A1AB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80892"/>
            <a:ext cx="12192000" cy="1477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435609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EC34FF-F1C6-F203-5730-A21BDEC10D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8EA0CB-67D1-6488-8ADF-F6294EA620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Principles of Good Practice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2FCDEE-4D99-9F28-644A-47D1CC6B11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GB" sz="2400" kern="1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Community engagement and empowerment in evidence gathering activities</a:t>
            </a:r>
          </a:p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GB" sz="2400" kern="1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Open and transparent reporting</a:t>
            </a:r>
          </a:p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GB" sz="2400" kern="1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Ensuring benefit for all, including both participants and staff</a:t>
            </a:r>
          </a:p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GB" sz="2400" kern="1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An inclusive view of evidence and research</a:t>
            </a:r>
          </a:p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GB" sz="2400" kern="1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GB" sz="2400" kern="1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rofessional development and career advancement</a:t>
            </a:r>
          </a:p>
          <a:p>
            <a:pPr marL="34290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GB" sz="2400" kern="1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Collaboration with other agencies.</a:t>
            </a:r>
            <a:endParaRPr lang="en-GB" sz="2400" kern="100" dirty="0">
              <a:effectLst/>
              <a:latin typeface="Calibri" panose="020F050202020403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endParaRPr lang="en-GB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001E8CC1-FF6E-07A4-0B04-64F7A44B5D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80892"/>
            <a:ext cx="12192000" cy="1477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590488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38F306-7247-22CE-FCDC-8192C8E9F4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42E1EC-C9D9-3CA3-B2C7-18A8BDA063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An Overview of the Process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D5A6A073-CF22-14CC-6BC9-FFE30F342F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80892"/>
            <a:ext cx="12192000" cy="1477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8B7D7F9-336B-A27D-DB11-CA354D4FAE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There is a staged approach to research governance grounded in the assessment of the risks inherent in the evidence gathering activity</a:t>
            </a:r>
          </a:p>
          <a:p>
            <a:r>
              <a:rPr lang="en-GB" dirty="0"/>
              <a:t>The research governance framework is designed to manage the balance between minimum bureaucracy and legal requirements</a:t>
            </a:r>
          </a:p>
          <a:p>
            <a:r>
              <a:rPr lang="en-GB" dirty="0"/>
              <a:t>Every research project will need to complete stage 1 of the process (registration) and stage 5 of the process (review)</a:t>
            </a:r>
          </a:p>
          <a:p>
            <a:r>
              <a:rPr lang="en-GB" dirty="0"/>
              <a:t>If the evidence gathering is low risk no other administration is needed. </a:t>
            </a:r>
          </a:p>
        </p:txBody>
      </p:sp>
    </p:spTree>
    <p:extLst>
      <p:ext uri="{BB962C8B-B14F-4D97-AF65-F5344CB8AC3E}">
        <p14:creationId xmlns:p14="http://schemas.microsoft.com/office/powerpoint/2010/main" val="12181208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E23C55-4FE9-CF9B-6740-05F55D7937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FECB7E-3DCA-8435-9FA2-B0E8BB5BA5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Stage 1: Evidence Gathering Registration Form 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A9125673-1134-52BE-73F7-9D239CDFE8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80892"/>
            <a:ext cx="12192000" cy="1477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7D01950-C3A1-7779-F48D-1C45DBB0D6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Registration of your evidence gathering in the Council’s research registry</a:t>
            </a:r>
          </a:p>
          <a:p>
            <a:r>
              <a:rPr lang="en-GB" dirty="0"/>
              <a:t>Assessment of any risks inherent in the evidence gathering</a:t>
            </a:r>
          </a:p>
          <a:p>
            <a:r>
              <a:rPr lang="en-GB" dirty="0"/>
              <a:t>Support from the HDRC team at this early design stage and connection with other similar projects, experts, bodies of research.</a:t>
            </a:r>
          </a:p>
        </p:txBody>
      </p:sp>
    </p:spTree>
    <p:extLst>
      <p:ext uri="{BB962C8B-B14F-4D97-AF65-F5344CB8AC3E}">
        <p14:creationId xmlns:p14="http://schemas.microsoft.com/office/powerpoint/2010/main" val="18248748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3EDB38-01B3-287A-B72B-8261B66C96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588A70-06FB-FD90-232C-8F011E8A8E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Stage 2: Evidence Gathering Application Form 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26ACC0B1-8A4E-FC27-13C5-97E03F3BD9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80892"/>
            <a:ext cx="12192000" cy="1477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0FC03E-825A-5115-B804-43D9307E95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Development of a fuller research proposal (full guidance available)</a:t>
            </a:r>
          </a:p>
          <a:p>
            <a:r>
              <a:rPr lang="en-GB" dirty="0"/>
              <a:t>Approval by a line manager, assistant director or director depending on the level of risk</a:t>
            </a:r>
          </a:p>
          <a:p>
            <a:r>
              <a:rPr lang="en-GB" dirty="0"/>
              <a:t>Support from the HDRC team to prepare a full research proposal.</a:t>
            </a:r>
          </a:p>
        </p:txBody>
      </p:sp>
    </p:spTree>
    <p:extLst>
      <p:ext uri="{BB962C8B-B14F-4D97-AF65-F5344CB8AC3E}">
        <p14:creationId xmlns:p14="http://schemas.microsoft.com/office/powerpoint/2010/main" val="20303891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07A636-D575-477B-B432-05437FBB4A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Stage 3: Wider Ethical Approval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6CC6A6-AB9D-6C0F-81CB-4F07950366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9938" y="1535968"/>
            <a:ext cx="10515600" cy="4351338"/>
          </a:xfrm>
        </p:spPr>
        <p:txBody>
          <a:bodyPr/>
          <a:lstStyle/>
          <a:p>
            <a:r>
              <a:rPr lang="en-GB" dirty="0"/>
              <a:t>If the evidence gathering is particularly high risk or takes place in clinical settings the project will need to seek external ethical approval</a:t>
            </a:r>
          </a:p>
          <a:p>
            <a:r>
              <a:rPr lang="en-GB" dirty="0"/>
              <a:t>This would be with bodies such as the University of Cumbria Ethics Committee or the NHS Integrated Research Application System</a:t>
            </a:r>
          </a:p>
          <a:p>
            <a:r>
              <a:rPr lang="en-GB" dirty="0"/>
              <a:t>The HDRC team will assist with preparing the project for this level of scrutiny. The applications will use the same information as the stage 2 form.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3C1C973C-9CE2-5207-3622-395AF2AC2F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80892"/>
            <a:ext cx="12192000" cy="1477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931007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3AEA10BC19B1D42A79CC834B2261687" ma:contentTypeVersion="11" ma:contentTypeDescription="Create a new document." ma:contentTypeScope="" ma:versionID="48ec93360354057acb9867fe6779e1b7">
  <xsd:schema xmlns:xsd="http://www.w3.org/2001/XMLSchema" xmlns:xs="http://www.w3.org/2001/XMLSchema" xmlns:p="http://schemas.microsoft.com/office/2006/metadata/properties" xmlns:ns2="5245fe8d-ef49-4d99-8522-886c641dbed7" targetNamespace="http://schemas.microsoft.com/office/2006/metadata/properties" ma:root="true" ma:fieldsID="2e14e4a58abf5f4269011798d8a22149" ns2:_="">
    <xsd:import namespace="5245fe8d-ef49-4d99-8522-886c641dbed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45fe8d-ef49-4d99-8522-886c641dbed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1973a211-6405-42b6-9524-a696d4b9f23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245fe8d-ef49-4d99-8522-886c641dbed7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C7520E72-ADD9-446D-9B6B-0D0640DB3D1C}"/>
</file>

<file path=customXml/itemProps2.xml><?xml version="1.0" encoding="utf-8"?>
<ds:datastoreItem xmlns:ds="http://schemas.openxmlformats.org/officeDocument/2006/customXml" ds:itemID="{167F1F84-71B3-4AD4-B578-60436E914770}"/>
</file>

<file path=customXml/itemProps3.xml><?xml version="1.0" encoding="utf-8"?>
<ds:datastoreItem xmlns:ds="http://schemas.openxmlformats.org/officeDocument/2006/customXml" ds:itemID="{5FEDA424-882D-4E97-9C2D-4F8368B00793}"/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723</Words>
  <Application>Microsoft Office PowerPoint</Application>
  <PresentationFormat>Widescreen</PresentationFormat>
  <Paragraphs>55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Aptos</vt:lpstr>
      <vt:lpstr>Aptos Display</vt:lpstr>
      <vt:lpstr>Arial</vt:lpstr>
      <vt:lpstr>Calibri</vt:lpstr>
      <vt:lpstr>Segoe UI</vt:lpstr>
      <vt:lpstr>Symbol</vt:lpstr>
      <vt:lpstr>Office Theme</vt:lpstr>
      <vt:lpstr>How to follow the Research Governance Framework</vt:lpstr>
      <vt:lpstr>What is the RGF for?</vt:lpstr>
      <vt:lpstr>What does the RGF cover?</vt:lpstr>
      <vt:lpstr>Principles of Good Practice 1</vt:lpstr>
      <vt:lpstr>Principles of Good Practice 2</vt:lpstr>
      <vt:lpstr>An Overview of the Process</vt:lpstr>
      <vt:lpstr>Stage 1: Evidence Gathering Registration Form </vt:lpstr>
      <vt:lpstr>Stage 2: Evidence Gathering Application Form </vt:lpstr>
      <vt:lpstr>Stage 3: Wider Ethical Approval</vt:lpstr>
      <vt:lpstr>Stage 4: Conducting your Project</vt:lpstr>
      <vt:lpstr>Stage 5: Evidence Gathering Completion Form</vt:lpstr>
      <vt:lpstr>What next?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Kaz Stuart</dc:creator>
  <cp:lastModifiedBy>Kaz Stuart</cp:lastModifiedBy>
  <cp:revision>1</cp:revision>
  <dcterms:created xsi:type="dcterms:W3CDTF">2024-10-30T09:01:45Z</dcterms:created>
  <dcterms:modified xsi:type="dcterms:W3CDTF">2024-10-30T09:36:34Z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2024-10-30T09:04:38Z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2a6a35eb-28a5-4a57-a0e3-6d1590820eaf</vt:lpwstr>
  </property>
  <property fmtid="{D5CDD505-2E9C-101B-9397-08002B2CF9AE}" pid="7" name="MSIP_Label_defa4170-0d19-0005-0004-bc88714345d2_ActionId">
    <vt:lpwstr>20b9b812-537a-44b4-af02-ae635ec1c90c</vt:lpwstr>
  </property>
  <property fmtid="{D5CDD505-2E9C-101B-9397-08002B2CF9AE}" pid="8" name="MSIP_Label_defa4170-0d19-0005-0004-bc88714345d2_ContentBits">
    <vt:lpwstr>0</vt:lpwstr>
  </property>
  <property fmtid="{D5CDD505-2E9C-101B-9397-08002B2CF9AE}" pid="9" name="ContentTypeId">
    <vt:lpwstr>0x010100C3AEA10BC19B1D42A79CC834B2261687</vt:lpwstr>
  </property>
</Properties>
</file>