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7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DA6532-7D71-4A28-89A8-078EF7727C10}" v="20" dt="2025-03-24T13:42:35.6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Gibbons" userId="S::daniel.gibbons@cumberland.gov.uk::e9be6c31-dfc9-4130-a3d1-8a0f0cd115d9" providerId="AD" clId="Web-{FB54F604-40B4-524F-B491-E5A79DF78321}"/>
    <pc:docChg chg="modSld">
      <pc:chgData name="Daniel Gibbons" userId="S::daniel.gibbons@cumberland.gov.uk::e9be6c31-dfc9-4130-a3d1-8a0f0cd115d9" providerId="AD" clId="Web-{FB54F604-40B4-524F-B491-E5A79DF78321}" dt="2025-02-03T09:17:14.763" v="147"/>
      <pc:docMkLst>
        <pc:docMk/>
      </pc:docMkLst>
      <pc:sldChg chg="modSp">
        <pc:chgData name="Daniel Gibbons" userId="S::daniel.gibbons@cumberland.gov.uk::e9be6c31-dfc9-4130-a3d1-8a0f0cd115d9" providerId="AD" clId="Web-{FB54F604-40B4-524F-B491-E5A79DF78321}" dt="2025-02-03T09:17:14.763" v="147"/>
        <pc:sldMkLst>
          <pc:docMk/>
          <pc:sldMk cId="2542159950" sldId="264"/>
        </pc:sldMkLst>
        <pc:graphicFrameChg chg="mod modGraphic">
          <ac:chgData name="Daniel Gibbons" userId="S::daniel.gibbons@cumberland.gov.uk::e9be6c31-dfc9-4130-a3d1-8a0f0cd115d9" providerId="AD" clId="Web-{FB54F604-40B4-524F-B491-E5A79DF78321}" dt="2025-02-03T09:17:14.763" v="147"/>
          <ac:graphicFrameMkLst>
            <pc:docMk/>
            <pc:sldMk cId="2542159950" sldId="264"/>
            <ac:graphicFrameMk id="6" creationId="{8EA7AD09-B9FA-0284-59FE-987FEDBF3561}"/>
          </ac:graphicFrameMkLst>
        </pc:graphicFrameChg>
      </pc:sldChg>
    </pc:docChg>
  </pc:docChgLst>
  <pc:docChgLst>
    <pc:chgData name="Daniel Gibbons" userId="S::daniel.gibbons@cumberland.gov.uk::e9be6c31-dfc9-4130-a3d1-8a0f0cd115d9" providerId="AD" clId="Web-{339D685B-2C45-8C96-DFE4-F962A51405E9}"/>
    <pc:docChg chg="addSld delSld modSld">
      <pc:chgData name="Daniel Gibbons" userId="S::daniel.gibbons@cumberland.gov.uk::e9be6c31-dfc9-4130-a3d1-8a0f0cd115d9" providerId="AD" clId="Web-{339D685B-2C45-8C96-DFE4-F962A51405E9}" dt="2025-01-31T15:05:16.475" v="353"/>
      <pc:docMkLst>
        <pc:docMk/>
      </pc:docMkLst>
      <pc:sldChg chg="del">
        <pc:chgData name="Daniel Gibbons" userId="S::daniel.gibbons@cumberland.gov.uk::e9be6c31-dfc9-4130-a3d1-8a0f0cd115d9" providerId="AD" clId="Web-{339D685B-2C45-8C96-DFE4-F962A51405E9}" dt="2025-01-31T14:32:54.350" v="1"/>
        <pc:sldMkLst>
          <pc:docMk/>
          <pc:sldMk cId="109857222" sldId="256"/>
        </pc:sldMkLst>
      </pc:sldChg>
      <pc:sldChg chg="modSp add">
        <pc:chgData name="Daniel Gibbons" userId="S::daniel.gibbons@cumberland.gov.uk::e9be6c31-dfc9-4130-a3d1-8a0f0cd115d9" providerId="AD" clId="Web-{339D685B-2C45-8C96-DFE4-F962A51405E9}" dt="2025-01-31T14:52:27.497" v="13" actId="20577"/>
        <pc:sldMkLst>
          <pc:docMk/>
          <pc:sldMk cId="101954712" sldId="257"/>
        </pc:sldMkLst>
        <pc:spChg chg="mod">
          <ac:chgData name="Daniel Gibbons" userId="S::daniel.gibbons@cumberland.gov.uk::e9be6c31-dfc9-4130-a3d1-8a0f0cd115d9" providerId="AD" clId="Web-{339D685B-2C45-8C96-DFE4-F962A51405E9}" dt="2025-01-31T14:52:27.497" v="13" actId="20577"/>
          <ac:spMkLst>
            <pc:docMk/>
            <pc:sldMk cId="101954712" sldId="257"/>
            <ac:spMk id="2" creationId="{A051E3EB-029A-C4EB-A52C-D6E14E5D2FB5}"/>
          </ac:spMkLst>
        </pc:spChg>
      </pc:sldChg>
      <pc:sldChg chg="modSp add">
        <pc:chgData name="Daniel Gibbons" userId="S::daniel.gibbons@cumberland.gov.uk::e9be6c31-dfc9-4130-a3d1-8a0f0cd115d9" providerId="AD" clId="Web-{339D685B-2C45-8C96-DFE4-F962A51405E9}" dt="2025-01-31T15:05:16.475" v="353"/>
        <pc:sldMkLst>
          <pc:docMk/>
          <pc:sldMk cId="1377754767" sldId="263"/>
        </pc:sldMkLst>
        <pc:spChg chg="mod">
          <ac:chgData name="Daniel Gibbons" userId="S::daniel.gibbons@cumberland.gov.uk::e9be6c31-dfc9-4130-a3d1-8a0f0cd115d9" providerId="AD" clId="Web-{339D685B-2C45-8C96-DFE4-F962A51405E9}" dt="2025-01-31T14:53:05.750" v="19" actId="20577"/>
          <ac:spMkLst>
            <pc:docMk/>
            <pc:sldMk cId="1377754767" sldId="263"/>
            <ac:spMk id="2" creationId="{4F427BBF-E10E-DBDA-CE16-2838683AD468}"/>
          </ac:spMkLst>
        </pc:spChg>
      </pc:sldChg>
    </pc:docChg>
  </pc:docChgLst>
  <pc:docChgLst>
    <pc:chgData name="Daniel Gibbons" userId="S::daniel.gibbons@cumberland.gov.uk::e9be6c31-dfc9-4130-a3d1-8a0f0cd115d9" providerId="AD" clId="Web-{BE6C676E-57F4-777F-9768-FC7C4156A98A}"/>
    <pc:docChg chg="delSld modSld">
      <pc:chgData name="Daniel Gibbons" userId="S::daniel.gibbons@cumberland.gov.uk::e9be6c31-dfc9-4130-a3d1-8a0f0cd115d9" providerId="AD" clId="Web-{BE6C676E-57F4-777F-9768-FC7C4156A98A}" dt="2025-03-03T09:54:05.454" v="5" actId="20577"/>
      <pc:docMkLst>
        <pc:docMk/>
      </pc:docMkLst>
      <pc:sldChg chg="modSp">
        <pc:chgData name="Daniel Gibbons" userId="S::daniel.gibbons@cumberland.gov.uk::e9be6c31-dfc9-4130-a3d1-8a0f0cd115d9" providerId="AD" clId="Web-{BE6C676E-57F4-777F-9768-FC7C4156A98A}" dt="2025-03-03T09:54:05.454" v="5" actId="20577"/>
        <pc:sldMkLst>
          <pc:docMk/>
          <pc:sldMk cId="1650143055" sldId="265"/>
        </pc:sldMkLst>
        <pc:spChg chg="mod">
          <ac:chgData name="Daniel Gibbons" userId="S::daniel.gibbons@cumberland.gov.uk::e9be6c31-dfc9-4130-a3d1-8a0f0cd115d9" providerId="AD" clId="Web-{BE6C676E-57F4-777F-9768-FC7C4156A98A}" dt="2025-03-03T09:54:05.454" v="5" actId="20577"/>
          <ac:spMkLst>
            <pc:docMk/>
            <pc:sldMk cId="1650143055" sldId="265"/>
            <ac:spMk id="5" creationId="{3A602D3F-2F0D-B8B6-186A-99B707E782F4}"/>
          </ac:spMkLst>
        </pc:spChg>
      </pc:sldChg>
      <pc:sldChg chg="del">
        <pc:chgData name="Daniel Gibbons" userId="S::daniel.gibbons@cumberland.gov.uk::e9be6c31-dfc9-4130-a3d1-8a0f0cd115d9" providerId="AD" clId="Web-{BE6C676E-57F4-777F-9768-FC7C4156A98A}" dt="2025-03-03T09:53:58.016" v="0"/>
        <pc:sldMkLst>
          <pc:docMk/>
          <pc:sldMk cId="2794614309" sldId="266"/>
        </pc:sldMkLst>
      </pc:sldChg>
    </pc:docChg>
  </pc:docChgLst>
  <pc:docChgLst>
    <pc:chgData name="Daniel Gibbons" userId="e9be6c31-dfc9-4130-a3d1-8a0f0cd115d9" providerId="ADAL" clId="{FFDA6532-7D71-4A28-89A8-078EF7727C10}"/>
    <pc:docChg chg="undo custSel addSld delSld modSld">
      <pc:chgData name="Daniel Gibbons" userId="e9be6c31-dfc9-4130-a3d1-8a0f0cd115d9" providerId="ADAL" clId="{FFDA6532-7D71-4A28-89A8-078EF7727C10}" dt="2025-03-24T13:43:02.313" v="1919" actId="20577"/>
      <pc:docMkLst>
        <pc:docMk/>
      </pc:docMkLst>
      <pc:sldChg chg="delSp modSp mod">
        <pc:chgData name="Daniel Gibbons" userId="e9be6c31-dfc9-4130-a3d1-8a0f0cd115d9" providerId="ADAL" clId="{FFDA6532-7D71-4A28-89A8-078EF7727C10}" dt="2025-03-24T08:39:09.122" v="373" actId="1076"/>
        <pc:sldMkLst>
          <pc:docMk/>
          <pc:sldMk cId="1377754767" sldId="263"/>
        </pc:sldMkLst>
        <pc:spChg chg="del">
          <ac:chgData name="Daniel Gibbons" userId="e9be6c31-dfc9-4130-a3d1-8a0f0cd115d9" providerId="ADAL" clId="{FFDA6532-7D71-4A28-89A8-078EF7727C10}" dt="2025-03-24T08:39:03.440" v="372" actId="478"/>
          <ac:spMkLst>
            <pc:docMk/>
            <pc:sldMk cId="1377754767" sldId="263"/>
            <ac:spMk id="5" creationId="{3948839B-D4BB-CD62-93DE-9E6AEFAE77A8}"/>
          </ac:spMkLst>
        </pc:spChg>
        <pc:graphicFrameChg chg="mod modGraphic">
          <ac:chgData name="Daniel Gibbons" userId="e9be6c31-dfc9-4130-a3d1-8a0f0cd115d9" providerId="ADAL" clId="{FFDA6532-7D71-4A28-89A8-078EF7727C10}" dt="2025-03-24T08:39:09.122" v="373" actId="1076"/>
          <ac:graphicFrameMkLst>
            <pc:docMk/>
            <pc:sldMk cId="1377754767" sldId="263"/>
            <ac:graphicFrameMk id="8" creationId="{85D088E1-8C0B-064A-D5D6-8608CABC3B6A}"/>
          </ac:graphicFrameMkLst>
        </pc:graphicFrameChg>
      </pc:sldChg>
      <pc:sldChg chg="modSp mod">
        <pc:chgData name="Daniel Gibbons" userId="e9be6c31-dfc9-4130-a3d1-8a0f0cd115d9" providerId="ADAL" clId="{FFDA6532-7D71-4A28-89A8-078EF7727C10}" dt="2025-03-24T09:25:32.032" v="851" actId="1076"/>
        <pc:sldMkLst>
          <pc:docMk/>
          <pc:sldMk cId="2542159950" sldId="264"/>
        </pc:sldMkLst>
        <pc:graphicFrameChg chg="mod modGraphic">
          <ac:chgData name="Daniel Gibbons" userId="e9be6c31-dfc9-4130-a3d1-8a0f0cd115d9" providerId="ADAL" clId="{FFDA6532-7D71-4A28-89A8-078EF7727C10}" dt="2025-03-24T09:25:32.032" v="851" actId="1076"/>
          <ac:graphicFrameMkLst>
            <pc:docMk/>
            <pc:sldMk cId="2542159950" sldId="264"/>
            <ac:graphicFrameMk id="6" creationId="{8EA7AD09-B9FA-0284-59FE-987FEDBF3561}"/>
          </ac:graphicFrameMkLst>
        </pc:graphicFrameChg>
      </pc:sldChg>
      <pc:sldChg chg="modSp mod">
        <pc:chgData name="Daniel Gibbons" userId="e9be6c31-dfc9-4130-a3d1-8a0f0cd115d9" providerId="ADAL" clId="{FFDA6532-7D71-4A28-89A8-078EF7727C10}" dt="2025-03-24T13:30:03.960" v="1072" actId="20577"/>
        <pc:sldMkLst>
          <pc:docMk/>
          <pc:sldMk cId="1650143055" sldId="265"/>
        </pc:sldMkLst>
        <pc:spChg chg="mod">
          <ac:chgData name="Daniel Gibbons" userId="e9be6c31-dfc9-4130-a3d1-8a0f0cd115d9" providerId="ADAL" clId="{FFDA6532-7D71-4A28-89A8-078EF7727C10}" dt="2025-03-24T08:43:47.835" v="539" actId="20577"/>
          <ac:spMkLst>
            <pc:docMk/>
            <pc:sldMk cId="1650143055" sldId="265"/>
            <ac:spMk id="2" creationId="{E12CCAD0-70B2-A19B-53AA-67733B70F5AF}"/>
          </ac:spMkLst>
        </pc:spChg>
        <pc:spChg chg="mod">
          <ac:chgData name="Daniel Gibbons" userId="e9be6c31-dfc9-4130-a3d1-8a0f0cd115d9" providerId="ADAL" clId="{FFDA6532-7D71-4A28-89A8-078EF7727C10}" dt="2025-03-24T13:30:03.960" v="1072" actId="20577"/>
          <ac:spMkLst>
            <pc:docMk/>
            <pc:sldMk cId="1650143055" sldId="265"/>
            <ac:spMk id="5" creationId="{3A602D3F-2F0D-B8B6-186A-99B707E782F4}"/>
          </ac:spMkLst>
        </pc:spChg>
      </pc:sldChg>
      <pc:sldChg chg="addSp modSp add mod">
        <pc:chgData name="Daniel Gibbons" userId="e9be6c31-dfc9-4130-a3d1-8a0f0cd115d9" providerId="ADAL" clId="{FFDA6532-7D71-4A28-89A8-078EF7727C10}" dt="2025-03-24T13:42:51.184" v="1916" actId="20577"/>
        <pc:sldMkLst>
          <pc:docMk/>
          <pc:sldMk cId="265634073" sldId="266"/>
        </pc:sldMkLst>
        <pc:spChg chg="mod">
          <ac:chgData name="Daniel Gibbons" userId="e9be6c31-dfc9-4130-a3d1-8a0f0cd115d9" providerId="ADAL" clId="{FFDA6532-7D71-4A28-89A8-078EF7727C10}" dt="2025-03-24T13:42:51.184" v="1916" actId="20577"/>
          <ac:spMkLst>
            <pc:docMk/>
            <pc:sldMk cId="265634073" sldId="266"/>
            <ac:spMk id="2" creationId="{CCA9D2F8-43BA-2D5F-B1FE-E222CD447B1B}"/>
          </ac:spMkLst>
        </pc:spChg>
        <pc:spChg chg="mod">
          <ac:chgData name="Daniel Gibbons" userId="e9be6c31-dfc9-4130-a3d1-8a0f0cd115d9" providerId="ADAL" clId="{FFDA6532-7D71-4A28-89A8-078EF7727C10}" dt="2025-03-24T13:37:10.230" v="1602" actId="27636"/>
          <ac:spMkLst>
            <pc:docMk/>
            <pc:sldMk cId="265634073" sldId="266"/>
            <ac:spMk id="5" creationId="{21628996-5B06-C51C-479A-AB92C2E9E557}"/>
          </ac:spMkLst>
        </pc:spChg>
        <pc:picChg chg="add mod">
          <ac:chgData name="Daniel Gibbons" userId="e9be6c31-dfc9-4130-a3d1-8a0f0cd115d9" providerId="ADAL" clId="{FFDA6532-7D71-4A28-89A8-078EF7727C10}" dt="2025-03-24T13:37:17.285" v="1604" actId="14100"/>
          <ac:picMkLst>
            <pc:docMk/>
            <pc:sldMk cId="265634073" sldId="266"/>
            <ac:picMk id="3" creationId="{5B53AE38-95CA-373F-4845-25292A1B5CFB}"/>
          </ac:picMkLst>
        </pc:picChg>
      </pc:sldChg>
      <pc:sldChg chg="modSp new del mod">
        <pc:chgData name="Daniel Gibbons" userId="e9be6c31-dfc9-4130-a3d1-8a0f0cd115d9" providerId="ADAL" clId="{FFDA6532-7D71-4A28-89A8-078EF7727C10}" dt="2025-03-24T13:30:29.250" v="1083" actId="47"/>
        <pc:sldMkLst>
          <pc:docMk/>
          <pc:sldMk cId="2229671455" sldId="266"/>
        </pc:sldMkLst>
        <pc:spChg chg="mod">
          <ac:chgData name="Daniel Gibbons" userId="e9be6c31-dfc9-4130-a3d1-8a0f0cd115d9" providerId="ADAL" clId="{FFDA6532-7D71-4A28-89A8-078EF7727C10}" dt="2025-03-24T13:30:27.475" v="1082" actId="20577"/>
          <ac:spMkLst>
            <pc:docMk/>
            <pc:sldMk cId="2229671455" sldId="266"/>
            <ac:spMk id="2" creationId="{12D4F32E-D60B-B4A0-1B88-A990B091DC20}"/>
          </ac:spMkLst>
        </pc:spChg>
      </pc:sldChg>
      <pc:sldChg chg="delSp modSp add del mod">
        <pc:chgData name="Daniel Gibbons" userId="e9be6c31-dfc9-4130-a3d1-8a0f0cd115d9" providerId="ADAL" clId="{FFDA6532-7D71-4A28-89A8-078EF7727C10}" dt="2025-03-24T13:30:53.186" v="1105" actId="47"/>
        <pc:sldMkLst>
          <pc:docMk/>
          <pc:sldMk cId="2628360198" sldId="266"/>
        </pc:sldMkLst>
        <pc:spChg chg="mod">
          <ac:chgData name="Daniel Gibbons" userId="e9be6c31-dfc9-4130-a3d1-8a0f0cd115d9" providerId="ADAL" clId="{FFDA6532-7D71-4A28-89A8-078EF7727C10}" dt="2025-03-24T13:30:35.657" v="1099" actId="20577"/>
          <ac:spMkLst>
            <pc:docMk/>
            <pc:sldMk cId="2628360198" sldId="266"/>
            <ac:spMk id="2" creationId="{DCDB80B5-A250-AC86-4ED9-FD43397758E7}"/>
          </ac:spMkLst>
        </pc:spChg>
        <pc:spChg chg="del mod">
          <ac:chgData name="Daniel Gibbons" userId="e9be6c31-dfc9-4130-a3d1-8a0f0cd115d9" providerId="ADAL" clId="{FFDA6532-7D71-4A28-89A8-078EF7727C10}" dt="2025-03-24T13:30:50.277" v="1104" actId="478"/>
          <ac:spMkLst>
            <pc:docMk/>
            <pc:sldMk cId="2628360198" sldId="266"/>
            <ac:spMk id="5" creationId="{5C83E5C5-4773-6861-84AF-FE052CFCA52A}"/>
          </ac:spMkLst>
        </pc:spChg>
      </pc:sldChg>
      <pc:sldChg chg="delSp modSp add mod">
        <pc:chgData name="Daniel Gibbons" userId="e9be6c31-dfc9-4130-a3d1-8a0f0cd115d9" providerId="ADAL" clId="{FFDA6532-7D71-4A28-89A8-078EF7727C10}" dt="2025-03-24T13:42:54.462" v="1917" actId="20577"/>
        <pc:sldMkLst>
          <pc:docMk/>
          <pc:sldMk cId="1287248985" sldId="267"/>
        </pc:sldMkLst>
        <pc:spChg chg="mod">
          <ac:chgData name="Daniel Gibbons" userId="e9be6c31-dfc9-4130-a3d1-8a0f0cd115d9" providerId="ADAL" clId="{FFDA6532-7D71-4A28-89A8-078EF7727C10}" dt="2025-03-24T13:42:54.462" v="1917" actId="20577"/>
          <ac:spMkLst>
            <pc:docMk/>
            <pc:sldMk cId="1287248985" sldId="267"/>
            <ac:spMk id="2" creationId="{EB1C6AFE-EA44-C5D6-E613-2AC1ECD599F1}"/>
          </ac:spMkLst>
        </pc:spChg>
        <pc:spChg chg="mod">
          <ac:chgData name="Daniel Gibbons" userId="e9be6c31-dfc9-4130-a3d1-8a0f0cd115d9" providerId="ADAL" clId="{FFDA6532-7D71-4A28-89A8-078EF7727C10}" dt="2025-03-24T13:35:33.795" v="1512" actId="20577"/>
          <ac:spMkLst>
            <pc:docMk/>
            <pc:sldMk cId="1287248985" sldId="267"/>
            <ac:spMk id="5" creationId="{87EF714D-C0DE-6B27-160B-78C5BC7A3B50}"/>
          </ac:spMkLst>
        </pc:spChg>
        <pc:picChg chg="del">
          <ac:chgData name="Daniel Gibbons" userId="e9be6c31-dfc9-4130-a3d1-8a0f0cd115d9" providerId="ADAL" clId="{FFDA6532-7D71-4A28-89A8-078EF7727C10}" dt="2025-03-24T13:35:01.872" v="1345" actId="478"/>
          <ac:picMkLst>
            <pc:docMk/>
            <pc:sldMk cId="1287248985" sldId="267"/>
            <ac:picMk id="3" creationId="{775A1A86-2E8B-89EF-AB35-C16E64B1F380}"/>
          </ac:picMkLst>
        </pc:picChg>
        <pc:picChg chg="mod">
          <ac:chgData name="Daniel Gibbons" userId="e9be6c31-dfc9-4130-a3d1-8a0f0cd115d9" providerId="ADAL" clId="{FFDA6532-7D71-4A28-89A8-078EF7727C10}" dt="2025-03-24T13:38:21.347" v="1626" actId="1076"/>
          <ac:picMkLst>
            <pc:docMk/>
            <pc:sldMk cId="1287248985" sldId="267"/>
            <ac:picMk id="4" creationId="{4FA12B16-B3BF-6A02-5DB5-BB1172D82E45}"/>
          </ac:picMkLst>
        </pc:picChg>
      </pc:sldChg>
      <pc:sldChg chg="modSp add mod">
        <pc:chgData name="Daniel Gibbons" userId="e9be6c31-dfc9-4130-a3d1-8a0f0cd115d9" providerId="ADAL" clId="{FFDA6532-7D71-4A28-89A8-078EF7727C10}" dt="2025-03-24T13:42:58.314" v="1918" actId="20577"/>
        <pc:sldMkLst>
          <pc:docMk/>
          <pc:sldMk cId="1823005525" sldId="268"/>
        </pc:sldMkLst>
        <pc:spChg chg="mod">
          <ac:chgData name="Daniel Gibbons" userId="e9be6c31-dfc9-4130-a3d1-8a0f0cd115d9" providerId="ADAL" clId="{FFDA6532-7D71-4A28-89A8-078EF7727C10}" dt="2025-03-24T13:42:58.314" v="1918" actId="20577"/>
          <ac:spMkLst>
            <pc:docMk/>
            <pc:sldMk cId="1823005525" sldId="268"/>
            <ac:spMk id="2" creationId="{3AB026E5-3433-29CE-2949-FABDEDEC28C1}"/>
          </ac:spMkLst>
        </pc:spChg>
        <pc:spChg chg="mod">
          <ac:chgData name="Daniel Gibbons" userId="e9be6c31-dfc9-4130-a3d1-8a0f0cd115d9" providerId="ADAL" clId="{FFDA6532-7D71-4A28-89A8-078EF7727C10}" dt="2025-03-24T13:42:38.186" v="1912"/>
          <ac:spMkLst>
            <pc:docMk/>
            <pc:sldMk cId="1823005525" sldId="268"/>
            <ac:spMk id="5" creationId="{481F1365-BA59-34F6-2691-D92160DC6247}"/>
          </ac:spMkLst>
        </pc:spChg>
      </pc:sldChg>
      <pc:sldChg chg="modSp add mod">
        <pc:chgData name="Daniel Gibbons" userId="e9be6c31-dfc9-4130-a3d1-8a0f0cd115d9" providerId="ADAL" clId="{FFDA6532-7D71-4A28-89A8-078EF7727C10}" dt="2025-03-24T13:43:02.313" v="1919" actId="20577"/>
        <pc:sldMkLst>
          <pc:docMk/>
          <pc:sldMk cId="2177633714" sldId="269"/>
        </pc:sldMkLst>
        <pc:spChg chg="mod">
          <ac:chgData name="Daniel Gibbons" userId="e9be6c31-dfc9-4130-a3d1-8a0f0cd115d9" providerId="ADAL" clId="{FFDA6532-7D71-4A28-89A8-078EF7727C10}" dt="2025-03-24T13:43:02.313" v="1919" actId="20577"/>
          <ac:spMkLst>
            <pc:docMk/>
            <pc:sldMk cId="2177633714" sldId="269"/>
            <ac:spMk id="2" creationId="{78076558-DF43-448F-C13A-84BE45AD96DA}"/>
          </ac:spMkLst>
        </pc:spChg>
        <pc:spChg chg="mod">
          <ac:chgData name="Daniel Gibbons" userId="e9be6c31-dfc9-4130-a3d1-8a0f0cd115d9" providerId="ADAL" clId="{FFDA6532-7D71-4A28-89A8-078EF7727C10}" dt="2025-03-24T13:42:41.489" v="1914" actId="27636"/>
          <ac:spMkLst>
            <pc:docMk/>
            <pc:sldMk cId="2177633714" sldId="269"/>
            <ac:spMk id="5" creationId="{FFA5F09C-BB57-86A1-DAB6-88D4D0A5AF3C}"/>
          </ac:spMkLst>
        </pc:spChg>
      </pc:sldChg>
    </pc:docChg>
  </pc:docChgLst>
  <pc:docChgLst>
    <pc:chgData name="Daniel Gibbons" userId="S::daniel.gibbons@cumberland.gov.uk::e9be6c31-dfc9-4130-a3d1-8a0f0cd115d9" providerId="AD" clId="Web-{19ECD923-BAC1-3838-0575-C5AE08C20A4D}"/>
    <pc:docChg chg="addSld delSld modSld">
      <pc:chgData name="Daniel Gibbons" userId="S::daniel.gibbons@cumberland.gov.uk::e9be6c31-dfc9-4130-a3d1-8a0f0cd115d9" providerId="AD" clId="Web-{19ECD923-BAC1-3838-0575-C5AE08C20A4D}" dt="2025-01-31T15:36:44.014" v="1036"/>
      <pc:docMkLst>
        <pc:docMk/>
      </pc:docMkLst>
      <pc:sldChg chg="modSp add del">
        <pc:chgData name="Daniel Gibbons" userId="S::daniel.gibbons@cumberland.gov.uk::e9be6c31-dfc9-4130-a3d1-8a0f0cd115d9" providerId="AD" clId="Web-{19ECD923-BAC1-3838-0575-C5AE08C20A4D}" dt="2025-01-31T15:23:05.094" v="716"/>
        <pc:sldMkLst>
          <pc:docMk/>
          <pc:sldMk cId="1218120883" sldId="261"/>
        </pc:sldMkLst>
      </pc:sldChg>
      <pc:sldChg chg="addSp delSp modSp">
        <pc:chgData name="Daniel Gibbons" userId="S::daniel.gibbons@cumberland.gov.uk::e9be6c31-dfc9-4130-a3d1-8a0f0cd115d9" providerId="AD" clId="Web-{19ECD923-BAC1-3838-0575-C5AE08C20A4D}" dt="2025-01-31T15:25:16.506" v="753"/>
        <pc:sldMkLst>
          <pc:docMk/>
          <pc:sldMk cId="1377754767" sldId="263"/>
        </pc:sldMkLst>
        <pc:spChg chg="mod">
          <ac:chgData name="Daniel Gibbons" userId="S::daniel.gibbons@cumberland.gov.uk::e9be6c31-dfc9-4130-a3d1-8a0f0cd115d9" providerId="AD" clId="Web-{19ECD923-BAC1-3838-0575-C5AE08C20A4D}" dt="2025-01-31T15:23:32.376" v="720" actId="20577"/>
          <ac:spMkLst>
            <pc:docMk/>
            <pc:sldMk cId="1377754767" sldId="263"/>
            <ac:spMk id="2" creationId="{4F427BBF-E10E-DBDA-CE16-2838683AD468}"/>
          </ac:spMkLst>
        </pc:spChg>
        <pc:graphicFrameChg chg="add">
          <ac:chgData name="Daniel Gibbons" userId="S::daniel.gibbons@cumberland.gov.uk::e9be6c31-dfc9-4130-a3d1-8a0f0cd115d9" providerId="AD" clId="Web-{19ECD923-BAC1-3838-0575-C5AE08C20A4D}" dt="2025-01-31T15:25:16.506" v="753"/>
          <ac:graphicFrameMkLst>
            <pc:docMk/>
            <pc:sldMk cId="1377754767" sldId="263"/>
            <ac:graphicFrameMk id="8" creationId="{85D088E1-8C0B-064A-D5D6-8608CABC3B6A}"/>
          </ac:graphicFrameMkLst>
        </pc:graphicFrameChg>
      </pc:sldChg>
      <pc:sldChg chg="modSp add replId">
        <pc:chgData name="Daniel Gibbons" userId="S::daniel.gibbons@cumberland.gov.uk::e9be6c31-dfc9-4130-a3d1-8a0f0cd115d9" providerId="AD" clId="Web-{19ECD923-BAC1-3838-0575-C5AE08C20A4D}" dt="2025-01-31T15:29:07.920" v="852"/>
        <pc:sldMkLst>
          <pc:docMk/>
          <pc:sldMk cId="2542159950" sldId="264"/>
        </pc:sldMkLst>
        <pc:spChg chg="mod">
          <ac:chgData name="Daniel Gibbons" userId="S::daniel.gibbons@cumberland.gov.uk::e9be6c31-dfc9-4130-a3d1-8a0f0cd115d9" providerId="AD" clId="Web-{19ECD923-BAC1-3838-0575-C5AE08C20A4D}" dt="2025-01-31T15:24:21.925" v="746" actId="20577"/>
          <ac:spMkLst>
            <pc:docMk/>
            <pc:sldMk cId="2542159950" sldId="264"/>
            <ac:spMk id="2" creationId="{F94ADD7D-FD96-FC2D-DE42-33E0CAA8831E}"/>
          </ac:spMkLst>
        </pc:spChg>
        <pc:graphicFrameChg chg="mod modGraphic">
          <ac:chgData name="Daniel Gibbons" userId="S::daniel.gibbons@cumberland.gov.uk::e9be6c31-dfc9-4130-a3d1-8a0f0cd115d9" providerId="AD" clId="Web-{19ECD923-BAC1-3838-0575-C5AE08C20A4D}" dt="2025-01-31T15:29:07.920" v="852"/>
          <ac:graphicFrameMkLst>
            <pc:docMk/>
            <pc:sldMk cId="2542159950" sldId="264"/>
            <ac:graphicFrameMk id="6" creationId="{8EA7AD09-B9FA-0284-59FE-987FEDBF3561}"/>
          </ac:graphicFrameMkLst>
        </pc:graphicFrameChg>
      </pc:sldChg>
      <pc:sldChg chg="modSp add del replId">
        <pc:chgData name="Daniel Gibbons" userId="S::daniel.gibbons@cumberland.gov.uk::e9be6c31-dfc9-4130-a3d1-8a0f0cd115d9" providerId="AD" clId="Web-{19ECD923-BAC1-3838-0575-C5AE08C20A4D}" dt="2025-01-31T15:24:03.315" v="736"/>
        <pc:sldMkLst>
          <pc:docMk/>
          <pc:sldMk cId="3067355825" sldId="264"/>
        </pc:sldMkLst>
      </pc:sldChg>
      <pc:sldChg chg="addSp delSp modSp add replId">
        <pc:chgData name="Daniel Gibbons" userId="S::daniel.gibbons@cumberland.gov.uk::e9be6c31-dfc9-4130-a3d1-8a0f0cd115d9" providerId="AD" clId="Web-{19ECD923-BAC1-3838-0575-C5AE08C20A4D}" dt="2025-01-31T15:36:42.561" v="1035" actId="20577"/>
        <pc:sldMkLst>
          <pc:docMk/>
          <pc:sldMk cId="1650143055" sldId="265"/>
        </pc:sldMkLst>
        <pc:spChg chg="mod">
          <ac:chgData name="Daniel Gibbons" userId="S::daniel.gibbons@cumberland.gov.uk::e9be6c31-dfc9-4130-a3d1-8a0f0cd115d9" providerId="AD" clId="Web-{19ECD923-BAC1-3838-0575-C5AE08C20A4D}" dt="2025-01-31T15:31:06.252" v="869" actId="20577"/>
          <ac:spMkLst>
            <pc:docMk/>
            <pc:sldMk cId="1650143055" sldId="265"/>
            <ac:spMk id="2" creationId="{E12CCAD0-70B2-A19B-53AA-67733B70F5AF}"/>
          </ac:spMkLst>
        </pc:spChg>
        <pc:spChg chg="add mod">
          <ac:chgData name="Daniel Gibbons" userId="S::daniel.gibbons@cumberland.gov.uk::e9be6c31-dfc9-4130-a3d1-8a0f0cd115d9" providerId="AD" clId="Web-{19ECD923-BAC1-3838-0575-C5AE08C20A4D}" dt="2025-01-31T15:36:42.561" v="1035" actId="20577"/>
          <ac:spMkLst>
            <pc:docMk/>
            <pc:sldMk cId="1650143055" sldId="265"/>
            <ac:spMk id="5" creationId="{3A602D3F-2F0D-B8B6-186A-99B707E782F4}"/>
          </ac:spMkLst>
        </pc:spChg>
      </pc:sldChg>
      <pc:sldChg chg="add replId">
        <pc:chgData name="Daniel Gibbons" userId="S::daniel.gibbons@cumberland.gov.uk::e9be6c31-dfc9-4130-a3d1-8a0f0cd115d9" providerId="AD" clId="Web-{19ECD923-BAC1-3838-0575-C5AE08C20A4D}" dt="2025-01-31T15:36:44.014" v="1036"/>
        <pc:sldMkLst>
          <pc:docMk/>
          <pc:sldMk cId="2794614309" sldId="266"/>
        </pc:sldMkLst>
      </pc:sldChg>
    </pc:docChg>
  </pc:docChgLst>
  <pc:docChgLst>
    <pc:chgData name="Daniel Gibbons" userId="S::daniel.gibbons@cumberland.gov.uk::e9be6c31-dfc9-4130-a3d1-8a0f0cd115d9" providerId="AD" clId="Web-{C477CDD1-BD6E-A4B3-41F3-DB19D1C164C0}"/>
    <pc:docChg chg="modSld">
      <pc:chgData name="Daniel Gibbons" userId="S::daniel.gibbons@cumberland.gov.uk::e9be6c31-dfc9-4130-a3d1-8a0f0cd115d9" providerId="AD" clId="Web-{C477CDD1-BD6E-A4B3-41F3-DB19D1C164C0}" dt="2025-01-31T15:05:55.635" v="7"/>
      <pc:docMkLst>
        <pc:docMk/>
      </pc:docMkLst>
      <pc:sldChg chg="modSp">
        <pc:chgData name="Daniel Gibbons" userId="S::daniel.gibbons@cumberland.gov.uk::e9be6c31-dfc9-4130-a3d1-8a0f0cd115d9" providerId="AD" clId="Web-{C477CDD1-BD6E-A4B3-41F3-DB19D1C164C0}" dt="2025-01-31T15:05:55.635" v="7"/>
        <pc:sldMkLst>
          <pc:docMk/>
          <pc:sldMk cId="1377754767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16C97-6A0A-4484-903E-4322B3A1408F}" type="datetimeFigureOut"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597E0-4AB8-4424-921C-31F1CF431F7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5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4BFCE-A150-586C-206C-D4927289C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2C66DF-6B36-AA23-26B2-918812FC84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8B02E0-E8A7-CDFC-6AF4-A616C25654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Remember to get consent for all of these……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B96F9-71F6-F6F9-E3D5-E2FF6F0404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598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4F468-AC5B-2F6A-75EA-28D9190A0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A2E55E-67BB-8926-B0AF-3DEE890CB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E974EF-DC37-4374-22BB-C63D2823FF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Remember to get consent for all of these……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8C1E8-B26F-441D-FFDD-48965FFEBC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515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F7556-DDB9-4B5B-B946-5DBE2147D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605C20-7CDD-796C-FA68-4E4B02629A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71A4CE-1B30-3792-1FF8-787C5DD0B0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Remember to get consent for all of these……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31B5DE-8404-3CC2-AD28-8E76DA80F1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709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55E48-2AA8-3300-817E-055907223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CB8653-ED84-3C03-90B2-C14D3AB14D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60A066-D4A9-FCB4-C00A-60BD0CF5B4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Remember to get consent for all of these……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AD983-ECDD-5E64-CB6C-6E16A60789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606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54997-5994-0F0B-25CF-55F296D29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B8C1CE-3DF5-2EAD-E61A-4F316983D4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055C5A-F691-A46D-6628-53DAD1A29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Remember to get consent for all of these……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EFFE39-6940-380F-14DA-1AA1ED6BA0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151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16938-7BA5-8F4C-DA93-8DBBD36EB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5A3430-A79A-F369-4572-C3224D0E6C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969EEC-E332-D5D2-681A-314828311B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Remember to get consent for all of these……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A572A3-5085-329C-A18D-B6FE6F0E5C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868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D9AFE-2C3E-7A8A-E796-59E731050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191F5D-BA10-8AD1-0727-D2B871ADE4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2F428B-2B2F-92FF-58D6-170C5A8702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Remember to get consent for all of these……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8DF14C-9A37-18E7-7FBA-58E6093E0C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68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urses.lumenlearning.com/wmopen-psychology/chapter/personality-assessment/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1E3EB-029A-C4EB-A52C-D6E14E5D2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1407"/>
            <a:ext cx="9144000" cy="2387600"/>
          </a:xfrm>
        </p:spPr>
        <p:txBody>
          <a:bodyPr/>
          <a:lstStyle/>
          <a:p>
            <a:r>
              <a:rPr lang="en-GB"/>
              <a:t>Research methods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09F30-4D84-1A2C-603B-9669991E0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8908"/>
            <a:ext cx="9144000" cy="808892"/>
          </a:xfrm>
        </p:spPr>
        <p:txBody>
          <a:bodyPr/>
          <a:lstStyle/>
          <a:p>
            <a:r>
              <a:rPr lang="en-GB"/>
              <a:t>Gathering Evidence Safely: Cumberland Councils’ Research Governance Framework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BABD249-3F50-B119-87CA-9CC43EE86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close-up of a sign&#10;&#10;Description automatically generated">
            <a:extLst>
              <a:ext uri="{FF2B5EF4-FFF2-40B4-BE49-F238E27FC236}">
                <a16:creationId xmlns:a16="http://schemas.microsoft.com/office/drawing/2014/main" id="{2EC8F477-F172-012F-5F93-FF8F408C2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515" y="357187"/>
            <a:ext cx="741045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5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221CA-6812-4E0C-FD6C-5249034F9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27BBF-E10E-DBDA-CE16-2838683AD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070" y="690"/>
            <a:ext cx="10515600" cy="1325563"/>
          </a:xfrm>
        </p:spPr>
        <p:txBody>
          <a:bodyPr/>
          <a:lstStyle/>
          <a:p>
            <a:r>
              <a:rPr lang="en-GB"/>
              <a:t>Types of Primary Research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E750FAE-ADE7-83DB-5016-D92FD6C63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85D088E1-8C0B-064A-D5D6-8608CABC3B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9341427"/>
              </p:ext>
            </p:extLst>
          </p:nvPr>
        </p:nvGraphicFramePr>
        <p:xfrm>
          <a:off x="549744" y="1079941"/>
          <a:ext cx="10553700" cy="451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425">
                  <a:extLst>
                    <a:ext uri="{9D8B030D-6E8A-4147-A177-3AD203B41FA5}">
                      <a16:colId xmlns:a16="http://schemas.microsoft.com/office/drawing/2014/main" val="3067667739"/>
                    </a:ext>
                  </a:extLst>
                </a:gridCol>
                <a:gridCol w="2638425">
                  <a:extLst>
                    <a:ext uri="{9D8B030D-6E8A-4147-A177-3AD203B41FA5}">
                      <a16:colId xmlns:a16="http://schemas.microsoft.com/office/drawing/2014/main" val="127152637"/>
                    </a:ext>
                  </a:extLst>
                </a:gridCol>
                <a:gridCol w="2638425">
                  <a:extLst>
                    <a:ext uri="{9D8B030D-6E8A-4147-A177-3AD203B41FA5}">
                      <a16:colId xmlns:a16="http://schemas.microsoft.com/office/drawing/2014/main" val="557870778"/>
                    </a:ext>
                  </a:extLst>
                </a:gridCol>
                <a:gridCol w="2638425">
                  <a:extLst>
                    <a:ext uri="{9D8B030D-6E8A-4147-A177-3AD203B41FA5}">
                      <a16:colId xmlns:a16="http://schemas.microsoft.com/office/drawing/2014/main" val="2026176958"/>
                    </a:ext>
                  </a:extLst>
                </a:gridCol>
              </a:tblGrid>
              <a:tr h="58591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0"/>
                        <a:t>Type/data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0"/>
                        <a:t>Examples of Data Collection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0"/>
                        <a:t>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0"/>
                        <a:t>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312374"/>
                  </a:ext>
                </a:extLst>
              </a:tr>
              <a:tr h="9726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1"/>
                        <a:t>Quantitative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GB" sz="1600" i="1" dirty="0"/>
                        <a:t>Questionnaire/Survey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600" i="1" dirty="0"/>
                        <a:t>Trail (controlled/randomised)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/>
                        <a:t>Descriptive Statistics (e.g., Mean, Standard Deviation)</a:t>
                      </a:r>
                    </a:p>
                    <a:p>
                      <a:pPr lvl="0">
                        <a:buNone/>
                      </a:pPr>
                      <a:r>
                        <a:rPr lang="en-GB" sz="1600" i="1"/>
                        <a:t>Inferential Statistics (Tests of difference or association)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/>
                        <a:t>Used to measure variables or objectively analyse phenomena (hypothesis testing).</a:t>
                      </a:r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417966"/>
                  </a:ext>
                </a:extLst>
              </a:tr>
              <a:tr h="1558531">
                <a:tc>
                  <a:txBody>
                    <a:bodyPr/>
                    <a:lstStyle/>
                    <a:p>
                      <a:r>
                        <a:rPr lang="en-GB" sz="1600" i="1"/>
                        <a:t>Qualitative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GB" sz="1600" i="1"/>
                        <a:t>Questionnaire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600" i="1"/>
                        <a:t>Interviews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600" i="1"/>
                        <a:t>Focus Groups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600" i="1"/>
                        <a:t>Observation/field notes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600" i="1"/>
                        <a:t>Case study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endParaRPr lang="en-GB" sz="1600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/>
                        <a:t>Content Analysis (categorising and coding data)</a:t>
                      </a:r>
                    </a:p>
                    <a:p>
                      <a:pPr lvl="0">
                        <a:buNone/>
                      </a:pPr>
                      <a:r>
                        <a:rPr lang="en-GB" sz="1600" i="1"/>
                        <a:t>Thematic Analysis (sorting into themes)</a:t>
                      </a:r>
                    </a:p>
                    <a:p>
                      <a:pPr lvl="0">
                        <a:buNone/>
                      </a:pPr>
                      <a:r>
                        <a:rPr lang="en-GB" sz="1600" i="1"/>
                        <a:t>Discourse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/>
                        <a:t>Capturing insights, meaning, lived experience on a particular topic. Aiming to generate specific contextual results. Usually, specific population and phenomena</a:t>
                      </a:r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411128"/>
                  </a:ext>
                </a:extLst>
              </a:tr>
              <a:tr h="972618">
                <a:tc>
                  <a:txBody>
                    <a:bodyPr/>
                    <a:lstStyle/>
                    <a:p>
                      <a:r>
                        <a:rPr lang="en-GB" sz="1600" i="1"/>
                        <a:t>Mixed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GB" sz="1600" i="1"/>
                        <a:t>Any combination of qualitative and quantitative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/>
                        <a:t>Combination of methods</a:t>
                      </a:r>
                    </a:p>
                    <a:p>
                      <a:r>
                        <a:rPr lang="en-GB" sz="1600" i="1" dirty="0"/>
                        <a:t>Usually based on practicality/feasibility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/>
                        <a:t>Quantitative data to highlight trends or links</a:t>
                      </a:r>
                    </a:p>
                    <a:p>
                      <a:pPr lvl="0">
                        <a:buNone/>
                      </a:pPr>
                      <a:r>
                        <a:rPr lang="en-GB" sz="1600" i="1" dirty="0"/>
                        <a:t>Qualitative data to explore this in more depth/nuance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38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754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6C71C-A227-47D7-F4AB-3DE0785DA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ADD7D-FD96-FC2D-DE42-33E0CAA88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070" y="690"/>
            <a:ext cx="10515600" cy="1325563"/>
          </a:xfrm>
        </p:spPr>
        <p:txBody>
          <a:bodyPr/>
          <a:lstStyle/>
          <a:p>
            <a:r>
              <a:rPr lang="en-GB"/>
              <a:t>Types of Secondary Research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4E01C26-50FE-82F9-D8D5-DC2B74E812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EA7AD09-B9FA-0284-59FE-987FEDBF35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8438672"/>
              </p:ext>
            </p:extLst>
          </p:nvPr>
        </p:nvGraphicFramePr>
        <p:xfrm>
          <a:off x="692743" y="972388"/>
          <a:ext cx="10515600" cy="4732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9618">
                  <a:extLst>
                    <a:ext uri="{9D8B030D-6E8A-4147-A177-3AD203B41FA5}">
                      <a16:colId xmlns:a16="http://schemas.microsoft.com/office/drawing/2014/main" val="3067667739"/>
                    </a:ext>
                  </a:extLst>
                </a:gridCol>
                <a:gridCol w="4910782">
                  <a:extLst>
                    <a:ext uri="{9D8B030D-6E8A-4147-A177-3AD203B41FA5}">
                      <a16:colId xmlns:a16="http://schemas.microsoft.com/office/drawing/2014/main" val="12715263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26176958"/>
                    </a:ext>
                  </a:extLst>
                </a:gridCol>
              </a:tblGrid>
              <a:tr h="55718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0" dirty="0"/>
                        <a:t>Review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0" dirty="0"/>
                        <a:t>Features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0" dirty="0"/>
                        <a:t>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312374"/>
                  </a:ext>
                </a:extLst>
              </a:tr>
              <a:tr h="14782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1"/>
                        <a:t>Systematic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i="1" dirty="0"/>
                        <a:t>Systematic reviews aim to ask and answer particular or single questions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i="1" dirty="0"/>
                        <a:t>Very rigorous approach to searching for literature and presenting findings</a:t>
                      </a:r>
                      <a:endParaRPr lang="en-GB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i="1" dirty="0"/>
                        <a:t>Clearly explained search and review protocols (presented in a detailed method section)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i="1" dirty="0"/>
                        <a:t>Results must be presented in a structured way (specific themes/sub sections)</a:t>
                      </a:r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417966"/>
                  </a:ext>
                </a:extLst>
              </a:tr>
              <a:tr h="148210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1"/>
                        <a:t>Scoping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GB" sz="1600" i="1" dirty="0"/>
                        <a:t>Some inclusion/exclusion criteria</a:t>
                      </a:r>
                      <a:endParaRPr lang="en-US" sz="1800" dirty="0"/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600" i="1" dirty="0"/>
                        <a:t>Process is detailed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endParaRPr lang="en-GB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600" i="1" dirty="0"/>
                        <a:t>Aims to assess the size and scope of available literature.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600" i="1" dirty="0"/>
                        <a:t>Identifying the nature and extent of research evidence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600" i="1" dirty="0"/>
                        <a:t>No standardised way to present review findings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411128"/>
                  </a:ext>
                </a:extLst>
              </a:tr>
              <a:tr h="101448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i="1"/>
                        <a:t>Rapid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i="1" dirty="0"/>
                        <a:t>Key characteristics and outcomes of evidence presented</a:t>
                      </a:r>
                      <a:r>
                        <a:rPr lang="en-GB" sz="1600" i="1" dirty="0"/>
                        <a:t> (e.g., intervention findings)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GB" sz="1600" i="1" dirty="0"/>
                        <a:t>Method needs to be rigorous, but able to be completed in a timely/simpler manner.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i="1" dirty="0"/>
                        <a:t>Aims summarise what is known about policy or practice issue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i="1" dirty="0"/>
                        <a:t>Using simplified systematic review methods</a:t>
                      </a:r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38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159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64A57-7BEA-07A0-0A22-A2933EDD2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CCAD0-70B2-A19B-53AA-67733B70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070" y="690"/>
            <a:ext cx="10515600" cy="1325563"/>
          </a:xfrm>
        </p:spPr>
        <p:txBody>
          <a:bodyPr/>
          <a:lstStyle/>
          <a:p>
            <a:r>
              <a:rPr lang="en-GB" dirty="0"/>
              <a:t>Sample/Participants – For Primary research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B4F7B68-9582-A5F5-E7E1-78EEBD70E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602D3F-2F0D-B8B6-186A-99B707E78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184" y="1073597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Think about where you can recruit participants (e.g., internally through Cumberland Council, charity or lived experience networks)</a:t>
            </a:r>
          </a:p>
          <a:p>
            <a:r>
              <a:rPr lang="en-US" dirty="0"/>
              <a:t>How will you decide your participants?</a:t>
            </a:r>
          </a:p>
          <a:p>
            <a:r>
              <a:rPr lang="en-US" dirty="0"/>
              <a:t>Probability sampling e.g.,</a:t>
            </a:r>
          </a:p>
          <a:p>
            <a:pPr lvl="1"/>
            <a:r>
              <a:rPr lang="en-US" dirty="0"/>
              <a:t>Random sampling (random from target population, ensuring generalizability)</a:t>
            </a:r>
          </a:p>
          <a:p>
            <a:pPr lvl="1"/>
            <a:r>
              <a:rPr lang="en-US" dirty="0"/>
              <a:t>Stratified sampling (random selection from sub-groups in sample)</a:t>
            </a:r>
          </a:p>
          <a:p>
            <a:r>
              <a:rPr lang="en-US" dirty="0"/>
              <a:t>Non-probability sampling e.g.,</a:t>
            </a:r>
          </a:p>
          <a:p>
            <a:pPr lvl="1"/>
            <a:r>
              <a:rPr lang="en-US" dirty="0"/>
              <a:t>Convenience (those who are willing and readily available)</a:t>
            </a:r>
          </a:p>
          <a:p>
            <a:pPr lvl="1"/>
            <a:r>
              <a:rPr lang="en-US" dirty="0"/>
              <a:t>Volunteer (as it says on the tin!)</a:t>
            </a:r>
          </a:p>
          <a:p>
            <a:pPr lvl="1"/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143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EFCA0-03E2-80CE-6D93-4DDEFA217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9D2F8-43BA-2D5F-B1FE-E222CD44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070" y="690"/>
            <a:ext cx="10515600" cy="1325563"/>
          </a:xfrm>
        </p:spPr>
        <p:txBody>
          <a:bodyPr/>
          <a:lstStyle/>
          <a:p>
            <a:r>
              <a:rPr lang="en-GB" dirty="0"/>
              <a:t>Survey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5F78BDC-D2A2-7FF2-B647-99CE411F9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1628996-5B06-C51C-479A-AB92C2E9E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184" y="1073597"/>
            <a:ext cx="10515600" cy="4351338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Should be informed based on evidence from the literature/ research area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Can be qualitative, quantitative or mixed (e.g., Likert scales)</a:t>
            </a:r>
          </a:p>
          <a:p>
            <a:pPr>
              <a:lnSpc>
                <a:spcPct val="150000"/>
              </a:lnSpc>
            </a:pPr>
            <a:endParaRPr lang="en-US" dirty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Measuring variables/constructs (e.g., Anxiety) - Generate statistics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Reliability and Validity are important here (more on this later on in the module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Knowing your analysis before is crucial to creating your questionnaire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endParaRPr lang="en-US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5B53AE38-95CA-373F-4845-25292A1B5C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631235" y="2399160"/>
            <a:ext cx="3899456" cy="580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34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3941A-D8E2-6BDC-24F4-4574E69E0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6AFE-EA44-C5D6-E613-2AC1ECD5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070" y="690"/>
            <a:ext cx="10515600" cy="1325563"/>
          </a:xfrm>
        </p:spPr>
        <p:txBody>
          <a:bodyPr/>
          <a:lstStyle/>
          <a:p>
            <a:r>
              <a:rPr lang="en-GB" dirty="0"/>
              <a:t>Qualitative Survey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FA12B16-B3BF-6A02-5DB5-BB1172D82E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EF714D-C0DE-6B27-160B-78C5BC7A3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184" y="1073597"/>
            <a:ext cx="1051560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Think about wording, what data do you need?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Can have Closed/Open questions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Closed questions are typically yes/no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Open questions allow for participants to elaborate, giving perceptions or experience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Typical analysis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Thematic Analysis (Braun and Clarke, 2019)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Content Analysis (Drisko and Maschi, 2016)</a:t>
            </a:r>
          </a:p>
        </p:txBody>
      </p:sp>
    </p:spTree>
    <p:extLst>
      <p:ext uri="{BB962C8B-B14F-4D97-AF65-F5344CB8AC3E}">
        <p14:creationId xmlns:p14="http://schemas.microsoft.com/office/powerpoint/2010/main" val="1287248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7C9DC-01EB-C4DA-3421-811F74166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026E5-3433-29CE-2949-FABDEDEC2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070" y="690"/>
            <a:ext cx="10515600" cy="1325563"/>
          </a:xfrm>
        </p:spPr>
        <p:txBody>
          <a:bodyPr/>
          <a:lstStyle/>
          <a:p>
            <a:r>
              <a:rPr lang="en-GB" dirty="0"/>
              <a:t>Interview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67D3EB9-3DE0-E949-F847-1CB6FCD75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1F1365-BA59-34F6-2691-D92160DC6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184" y="1073597"/>
            <a:ext cx="1051560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Typically used to generate data about perceptions or experience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Typical analysis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Thematic Analysis (Braun and Clarke, 2019)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Interpretative Phenomenological Analysis or IPA (Smith and Fieldsend, 2021)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Need to prepare an interview schedule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Can be flexible or rigid (e.g., Open ended, semi-structured, structured) 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Used as a guide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Free to explore points further</a:t>
            </a:r>
          </a:p>
        </p:txBody>
      </p:sp>
    </p:spTree>
    <p:extLst>
      <p:ext uri="{BB962C8B-B14F-4D97-AF65-F5344CB8AC3E}">
        <p14:creationId xmlns:p14="http://schemas.microsoft.com/office/powerpoint/2010/main" val="182300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7EBFF-D50F-F3CA-C2D7-37DAC2130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76558-DF43-448F-C13A-84BE45AD9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070" y="690"/>
            <a:ext cx="10515600" cy="1325563"/>
          </a:xfrm>
        </p:spPr>
        <p:txBody>
          <a:bodyPr/>
          <a:lstStyle/>
          <a:p>
            <a:r>
              <a:rPr lang="en-GB"/>
              <a:t>Focus </a:t>
            </a:r>
            <a:r>
              <a:rPr lang="en-GB" dirty="0"/>
              <a:t>Groups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409387C-06DA-2B09-3904-7151C7B3E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A5F09C-BB57-86A1-DAB6-88D4D0A5A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184" y="1073597"/>
            <a:ext cx="10515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Topic selected/facilitated by researcher – However moderator does not ask questions throughout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Emphasis on 'facilitating' group discussion – actively encouraging group discussion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Informal group discussion around a particular topic/issue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>
                <a:latin typeface="Arial"/>
                <a:cs typeface="Arial"/>
              </a:rPr>
              <a:t>Can be </a:t>
            </a:r>
            <a:r>
              <a:rPr lang="en-US" dirty="0" err="1">
                <a:latin typeface="Arial"/>
                <a:cs typeface="Arial"/>
              </a:rPr>
              <a:t>analysed</a:t>
            </a:r>
            <a:r>
              <a:rPr lang="en-US" dirty="0">
                <a:latin typeface="Arial"/>
                <a:cs typeface="Arial"/>
              </a:rPr>
              <a:t> using content, IPA, thematic, discursive or ethnographic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33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45fe8d-ef49-4d99-8522-886c641dbed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AEA10BC19B1D42A79CC834B2261687" ma:contentTypeVersion="12" ma:contentTypeDescription="Create a new document." ma:contentTypeScope="" ma:versionID="3a06cf707fb0c347a2283c82b5182abd">
  <xsd:schema xmlns:xsd="http://www.w3.org/2001/XMLSchema" xmlns:xs="http://www.w3.org/2001/XMLSchema" xmlns:p="http://schemas.microsoft.com/office/2006/metadata/properties" xmlns:ns2="5245fe8d-ef49-4d99-8522-886c641dbed7" targetNamespace="http://schemas.microsoft.com/office/2006/metadata/properties" ma:root="true" ma:fieldsID="c32beba2102a1c9f3e1ef13713fe7f29" ns2:_="">
    <xsd:import namespace="5245fe8d-ef49-4d99-8522-886c641dbe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45fe8d-ef49-4d99-8522-886c641dbe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973a211-6405-42b6-9524-a696d4b9f2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13DFAF-842A-471D-BFB2-A54D7920FE93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  <ds:schemaRef ds:uri="5245fe8d-ef49-4d99-8522-886c641dbed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713B299-D1C1-462C-8B51-BA4BADF1E64B}">
  <ds:schemaRefs>
    <ds:schemaRef ds:uri="5245fe8d-ef49-4d99-8522-886c641dbed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DAE210C-0A7F-4881-A20C-E09E181E5F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699</Words>
  <Application>Microsoft Office PowerPoint</Application>
  <PresentationFormat>Widescreen</PresentationFormat>
  <Paragraphs>102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Courier New</vt:lpstr>
      <vt:lpstr>office theme</vt:lpstr>
      <vt:lpstr>Research methods</vt:lpstr>
      <vt:lpstr>Types of Primary Research </vt:lpstr>
      <vt:lpstr>Types of Secondary Research </vt:lpstr>
      <vt:lpstr>Sample/Participants – For Primary research</vt:lpstr>
      <vt:lpstr>Survey</vt:lpstr>
      <vt:lpstr>Qualitative Survey</vt:lpstr>
      <vt:lpstr>Interview</vt:lpstr>
      <vt:lpstr>Focus Groups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Daniel Gibbons</cp:lastModifiedBy>
  <cp:revision>3</cp:revision>
  <dcterms:created xsi:type="dcterms:W3CDTF">2025-01-31T14:32:45Z</dcterms:created>
  <dcterms:modified xsi:type="dcterms:W3CDTF">2025-03-24T13:43:02Z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0x010100C3AEA10BC19B1D42A79CC834B2261687</vt:lpwstr>
  </property>
  <property fmtid="{D5CDD505-2E9C-101B-9397-08002B2CF9AE}" pid="3" name="MediaServiceImageTags">
    <vt:lpwstr/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2025-03-24T08:32:08Z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2a6a35eb-28a5-4a57-a0e3-6d1590820eaf</vt:lpwstr>
  </property>
  <property fmtid="{D5CDD505-2E9C-101B-9397-08002B2CF9AE}" pid="9" name="MSIP_Label_defa4170-0d19-0005-0004-bc88714345d2_ActionId">
    <vt:lpwstr>cd307f15-cfb1-4928-b2d0-9ff8c8f876a5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10, 3, 0, 1</vt:lpwstr>
  </property>
</Properties>
</file>