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9" r:id="rId7"/>
    <p:sldId id="264" r:id="rId8"/>
    <p:sldId id="268" r:id="rId9"/>
    <p:sldId id="267" r:id="rId10"/>
    <p:sldId id="269" r:id="rId11"/>
    <p:sldId id="270" r:id="rId12"/>
    <p:sldId id="271" r:id="rId13"/>
    <p:sldId id="265" r:id="rId14"/>
    <p:sldId id="262" r:id="rId15"/>
    <p:sldId id="258" r:id="rId16"/>
    <p:sldId id="263"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251DD5-B446-4455-A58F-7C61E32A5473}" v="55" dt="2025-04-06T19:08:44.3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046" autoAdjust="0"/>
  </p:normalViewPr>
  <p:slideViewPr>
    <p:cSldViewPr snapToGrid="0">
      <p:cViewPr varScale="1">
        <p:scale>
          <a:sx n="50" d="100"/>
          <a:sy n="50" d="100"/>
        </p:scale>
        <p:origin x="1906"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ky Clarke" userId="6c78a8c6-baba-4afb-bc30-e64acbe9d49a" providerId="ADAL" clId="{A8ADF751-DFFF-4BE2-9FC9-E0344F66CF8B}"/>
    <pc:docChg chg="custSel modSld">
      <pc:chgData name="Becky Clarke" userId="6c78a8c6-baba-4afb-bc30-e64acbe9d49a" providerId="ADAL" clId="{A8ADF751-DFFF-4BE2-9FC9-E0344F66CF8B}" dt="2025-02-07T10:13:54.531" v="1378" actId="20577"/>
      <pc:docMkLst>
        <pc:docMk/>
      </pc:docMkLst>
      <pc:sldChg chg="modSp mod modNotesTx">
        <pc:chgData name="Becky Clarke" userId="6c78a8c6-baba-4afb-bc30-e64acbe9d49a" providerId="ADAL" clId="{A8ADF751-DFFF-4BE2-9FC9-E0344F66CF8B}" dt="2025-02-07T10:11:44.950" v="1331" actId="21"/>
        <pc:sldMkLst>
          <pc:docMk/>
          <pc:sldMk cId="3402280800" sldId="257"/>
        </pc:sldMkLst>
        <pc:spChg chg="mod">
          <ac:chgData name="Becky Clarke" userId="6c78a8c6-baba-4afb-bc30-e64acbe9d49a" providerId="ADAL" clId="{A8ADF751-DFFF-4BE2-9FC9-E0344F66CF8B}" dt="2025-02-07T10:11:44.950" v="1331" actId="21"/>
          <ac:spMkLst>
            <pc:docMk/>
            <pc:sldMk cId="3402280800" sldId="257"/>
            <ac:spMk id="3" creationId="{92C8F5C7-861D-0372-6DAF-8FA598984D28}"/>
          </ac:spMkLst>
        </pc:spChg>
      </pc:sldChg>
      <pc:sldChg chg="modNotesTx">
        <pc:chgData name="Becky Clarke" userId="6c78a8c6-baba-4afb-bc30-e64acbe9d49a" providerId="ADAL" clId="{A8ADF751-DFFF-4BE2-9FC9-E0344F66CF8B}" dt="2025-02-07T09:59:09.232" v="191"/>
        <pc:sldMkLst>
          <pc:docMk/>
          <pc:sldMk cId="2091158735" sldId="258"/>
        </pc:sldMkLst>
      </pc:sldChg>
      <pc:sldChg chg="modNotesTx">
        <pc:chgData name="Becky Clarke" userId="6c78a8c6-baba-4afb-bc30-e64acbe9d49a" providerId="ADAL" clId="{A8ADF751-DFFF-4BE2-9FC9-E0344F66CF8B}" dt="2025-02-07T10:02:21.498" v="576" actId="20577"/>
        <pc:sldMkLst>
          <pc:docMk/>
          <pc:sldMk cId="743560906" sldId="259"/>
        </pc:sldMkLst>
      </pc:sldChg>
      <pc:sldChg chg="modNotesTx">
        <pc:chgData name="Becky Clarke" userId="6c78a8c6-baba-4afb-bc30-e64acbe9d49a" providerId="ADAL" clId="{A8ADF751-DFFF-4BE2-9FC9-E0344F66CF8B}" dt="2025-02-07T10:04:38.352" v="868" actId="20577"/>
        <pc:sldMkLst>
          <pc:docMk/>
          <pc:sldMk cId="1824874831" sldId="262"/>
        </pc:sldMkLst>
      </pc:sldChg>
      <pc:sldChg chg="modSp mod modNotesTx">
        <pc:chgData name="Becky Clarke" userId="6c78a8c6-baba-4afb-bc30-e64acbe9d49a" providerId="ADAL" clId="{A8ADF751-DFFF-4BE2-9FC9-E0344F66CF8B}" dt="2025-02-07T10:13:04.531" v="1346" actId="20577"/>
        <pc:sldMkLst>
          <pc:docMk/>
          <pc:sldMk cId="1360183961" sldId="263"/>
        </pc:sldMkLst>
        <pc:spChg chg="mod">
          <ac:chgData name="Becky Clarke" userId="6c78a8c6-baba-4afb-bc30-e64acbe9d49a" providerId="ADAL" clId="{A8ADF751-DFFF-4BE2-9FC9-E0344F66CF8B}" dt="2025-02-07T10:05:34.469" v="908" actId="20577"/>
          <ac:spMkLst>
            <pc:docMk/>
            <pc:sldMk cId="1360183961" sldId="263"/>
            <ac:spMk id="2" creationId="{F94F9314-7926-3DD9-9081-94BF5B2F406A}"/>
          </ac:spMkLst>
        </pc:spChg>
        <pc:spChg chg="mod">
          <ac:chgData name="Becky Clarke" userId="6c78a8c6-baba-4afb-bc30-e64acbe9d49a" providerId="ADAL" clId="{A8ADF751-DFFF-4BE2-9FC9-E0344F66CF8B}" dt="2025-02-07T10:10:40.211" v="1330" actId="20577"/>
          <ac:spMkLst>
            <pc:docMk/>
            <pc:sldMk cId="1360183961" sldId="263"/>
            <ac:spMk id="6" creationId="{50D4F001-CAA5-3E20-922F-701057AE300F}"/>
          </ac:spMkLst>
        </pc:spChg>
      </pc:sldChg>
      <pc:sldChg chg="modSp mod modNotesTx">
        <pc:chgData name="Becky Clarke" userId="6c78a8c6-baba-4afb-bc30-e64acbe9d49a" providerId="ADAL" clId="{A8ADF751-DFFF-4BE2-9FC9-E0344F66CF8B}" dt="2025-02-07T10:11:50.367" v="1332"/>
        <pc:sldMkLst>
          <pc:docMk/>
          <pc:sldMk cId="3528867852" sldId="264"/>
        </pc:sldMkLst>
        <pc:spChg chg="mod">
          <ac:chgData name="Becky Clarke" userId="6c78a8c6-baba-4afb-bc30-e64acbe9d49a" providerId="ADAL" clId="{A8ADF751-DFFF-4BE2-9FC9-E0344F66CF8B}" dt="2025-02-07T10:11:50.367" v="1332"/>
          <ac:spMkLst>
            <pc:docMk/>
            <pc:sldMk cId="3528867852" sldId="264"/>
            <ac:spMk id="6" creationId="{0512BBC1-51C7-AAC7-9457-62905300E684}"/>
          </ac:spMkLst>
        </pc:spChg>
      </pc:sldChg>
      <pc:sldChg chg="modSp mod modNotesTx">
        <pc:chgData name="Becky Clarke" userId="6c78a8c6-baba-4afb-bc30-e64acbe9d49a" providerId="ADAL" clId="{A8ADF751-DFFF-4BE2-9FC9-E0344F66CF8B}" dt="2025-02-07T10:13:54.531" v="1378" actId="20577"/>
        <pc:sldMkLst>
          <pc:docMk/>
          <pc:sldMk cId="2051935157" sldId="265"/>
        </pc:sldMkLst>
        <pc:spChg chg="mod">
          <ac:chgData name="Becky Clarke" userId="6c78a8c6-baba-4afb-bc30-e64acbe9d49a" providerId="ADAL" clId="{A8ADF751-DFFF-4BE2-9FC9-E0344F66CF8B}" dt="2025-02-07T09:47:49.538" v="1" actId="2710"/>
          <ac:spMkLst>
            <pc:docMk/>
            <pc:sldMk cId="2051935157" sldId="265"/>
            <ac:spMk id="6" creationId="{23561B4A-CA61-4B01-1146-B1D181A89428}"/>
          </ac:spMkLst>
        </pc:spChg>
      </pc:sldChg>
      <pc:sldChg chg="modSp mod modNotesTx">
        <pc:chgData name="Becky Clarke" userId="6c78a8c6-baba-4afb-bc30-e64acbe9d49a" providerId="ADAL" clId="{A8ADF751-DFFF-4BE2-9FC9-E0344F66CF8B}" dt="2025-02-07T10:13:08.879" v="1360" actId="20577"/>
        <pc:sldMkLst>
          <pc:docMk/>
          <pc:sldMk cId="967422396" sldId="266"/>
        </pc:sldMkLst>
        <pc:spChg chg="mod">
          <ac:chgData name="Becky Clarke" userId="6c78a8c6-baba-4afb-bc30-e64acbe9d49a" providerId="ADAL" clId="{A8ADF751-DFFF-4BE2-9FC9-E0344F66CF8B}" dt="2025-02-07T10:05:14.090" v="898" actId="20577"/>
          <ac:spMkLst>
            <pc:docMk/>
            <pc:sldMk cId="967422396" sldId="266"/>
            <ac:spMk id="2" creationId="{E40E2C3B-710D-F2ED-8EF8-C3C7EF415747}"/>
          </ac:spMkLst>
        </pc:spChg>
      </pc:sldChg>
    </pc:docChg>
  </pc:docChgLst>
  <pc:docChgLst>
    <pc:chgData name="Daniel Gibbons" userId="S::daniel.gibbons@cumberland.gov.uk::e9be6c31-dfc9-4130-a3d1-8a0f0cd115d9" providerId="AD" clId="Web-{DC121C7A-18F7-FFE7-DD50-AC33D97E421B}"/>
    <pc:docChg chg="modSld">
      <pc:chgData name="Daniel Gibbons" userId="S::daniel.gibbons@cumberland.gov.uk::e9be6c31-dfc9-4130-a3d1-8a0f0cd115d9" providerId="AD" clId="Web-{DC121C7A-18F7-FFE7-DD50-AC33D97E421B}" dt="2025-02-07T10:03:31.598" v="20" actId="20577"/>
      <pc:docMkLst>
        <pc:docMk/>
      </pc:docMkLst>
      <pc:sldChg chg="modSp">
        <pc:chgData name="Daniel Gibbons" userId="S::daniel.gibbons@cumberland.gov.uk::e9be6c31-dfc9-4130-a3d1-8a0f0cd115d9" providerId="AD" clId="Web-{DC121C7A-18F7-FFE7-DD50-AC33D97E421B}" dt="2025-02-07T10:03:31.598" v="20" actId="20577"/>
        <pc:sldMkLst>
          <pc:docMk/>
          <pc:sldMk cId="2051935157" sldId="265"/>
        </pc:sldMkLst>
        <pc:spChg chg="mod">
          <ac:chgData name="Daniel Gibbons" userId="S::daniel.gibbons@cumberland.gov.uk::e9be6c31-dfc9-4130-a3d1-8a0f0cd115d9" providerId="AD" clId="Web-{DC121C7A-18F7-FFE7-DD50-AC33D97E421B}" dt="2025-02-07T10:03:31.598" v="20" actId="20577"/>
          <ac:spMkLst>
            <pc:docMk/>
            <pc:sldMk cId="2051935157" sldId="265"/>
            <ac:spMk id="6" creationId="{23561B4A-CA61-4B01-1146-B1D181A89428}"/>
          </ac:spMkLst>
        </pc:spChg>
      </pc:sldChg>
    </pc:docChg>
  </pc:docChgLst>
  <pc:docChgLst>
    <pc:chgData name="Daniel Gibbons" userId="S::daniel.gibbons@cumberland.gov.uk::e9be6c31-dfc9-4130-a3d1-8a0f0cd115d9" providerId="AD" clId="Web-{541532E1-6945-3F91-1B93-2B17DE2FBF15}"/>
    <pc:docChg chg="addSld delSld modSld">
      <pc:chgData name="Daniel Gibbons" userId="S::daniel.gibbons@cumberland.gov.uk::e9be6c31-dfc9-4130-a3d1-8a0f0cd115d9" providerId="AD" clId="Web-{541532E1-6945-3F91-1B93-2B17DE2FBF15}" dt="2025-02-07T09:48:02.338" v="198"/>
      <pc:docMkLst>
        <pc:docMk/>
      </pc:docMkLst>
      <pc:sldChg chg="modSp">
        <pc:chgData name="Daniel Gibbons" userId="S::daniel.gibbons@cumberland.gov.uk::e9be6c31-dfc9-4130-a3d1-8a0f0cd115d9" providerId="AD" clId="Web-{541532E1-6945-3F91-1B93-2B17DE2FBF15}" dt="2025-02-07T09:47:59.056" v="197" actId="20577"/>
        <pc:sldMkLst>
          <pc:docMk/>
          <pc:sldMk cId="2051935157" sldId="265"/>
        </pc:sldMkLst>
        <pc:spChg chg="mod">
          <ac:chgData name="Daniel Gibbons" userId="S::daniel.gibbons@cumberland.gov.uk::e9be6c31-dfc9-4130-a3d1-8a0f0cd115d9" providerId="AD" clId="Web-{541532E1-6945-3F91-1B93-2B17DE2FBF15}" dt="2025-02-07T09:47:59.056" v="197" actId="20577"/>
          <ac:spMkLst>
            <pc:docMk/>
            <pc:sldMk cId="2051935157" sldId="265"/>
            <ac:spMk id="6" creationId="{23561B4A-CA61-4B01-1146-B1D181A89428}"/>
          </ac:spMkLst>
        </pc:spChg>
      </pc:sldChg>
      <pc:sldChg chg="modSp add del replId">
        <pc:chgData name="Daniel Gibbons" userId="S::daniel.gibbons@cumberland.gov.uk::e9be6c31-dfc9-4130-a3d1-8a0f0cd115d9" providerId="AD" clId="Web-{541532E1-6945-3F91-1B93-2B17DE2FBF15}" dt="2025-02-07T09:48:02.338" v="198"/>
        <pc:sldMkLst>
          <pc:docMk/>
          <pc:sldMk cId="930992671" sldId="267"/>
        </pc:sldMkLst>
      </pc:sldChg>
    </pc:docChg>
  </pc:docChgLst>
  <pc:docChgLst>
    <pc:chgData name="Becky Clarke" userId="6c78a8c6-baba-4afb-bc30-e64acbe9d49a" providerId="ADAL" clId="{850CF188-067B-4AF1-A810-1025464225EB}"/>
    <pc:docChg chg="undo redo custSel addSld delSld modSld">
      <pc:chgData name="Becky Clarke" userId="6c78a8c6-baba-4afb-bc30-e64acbe9d49a" providerId="ADAL" clId="{850CF188-067B-4AF1-A810-1025464225EB}" dt="2024-12-23T16:08:53.002" v="198" actId="20577"/>
      <pc:docMkLst>
        <pc:docMk/>
      </pc:docMkLst>
      <pc:sldChg chg="modSp mod">
        <pc:chgData name="Becky Clarke" userId="6c78a8c6-baba-4afb-bc30-e64acbe9d49a" providerId="ADAL" clId="{850CF188-067B-4AF1-A810-1025464225EB}" dt="2024-12-23T16:08:01.774" v="181" actId="20577"/>
        <pc:sldMkLst>
          <pc:docMk/>
          <pc:sldMk cId="101954712" sldId="256"/>
        </pc:sldMkLst>
      </pc:sldChg>
      <pc:sldChg chg="modSp mod">
        <pc:chgData name="Becky Clarke" userId="6c78a8c6-baba-4afb-bc30-e64acbe9d49a" providerId="ADAL" clId="{850CF188-067B-4AF1-A810-1025464225EB}" dt="2024-12-23T16:08:44.372" v="182"/>
        <pc:sldMkLst>
          <pc:docMk/>
          <pc:sldMk cId="3402280800" sldId="257"/>
        </pc:sldMkLst>
      </pc:sldChg>
      <pc:sldChg chg="modSp mod">
        <pc:chgData name="Becky Clarke" userId="6c78a8c6-baba-4afb-bc30-e64acbe9d49a" providerId="ADAL" clId="{850CF188-067B-4AF1-A810-1025464225EB}" dt="2024-12-23T16:05:57.993" v="68" actId="20577"/>
        <pc:sldMkLst>
          <pc:docMk/>
          <pc:sldMk cId="2091158735" sldId="258"/>
        </pc:sldMkLst>
      </pc:sldChg>
      <pc:sldChg chg="modSp mod">
        <pc:chgData name="Becky Clarke" userId="6c78a8c6-baba-4afb-bc30-e64acbe9d49a" providerId="ADAL" clId="{850CF188-067B-4AF1-A810-1025464225EB}" dt="2024-12-23T16:07:26.049" v="169" actId="20577"/>
        <pc:sldMkLst>
          <pc:docMk/>
          <pc:sldMk cId="743560906" sldId="259"/>
        </pc:sldMkLst>
      </pc:sldChg>
      <pc:sldChg chg="del">
        <pc:chgData name="Becky Clarke" userId="6c78a8c6-baba-4afb-bc30-e64acbe9d49a" providerId="ADAL" clId="{850CF188-067B-4AF1-A810-1025464225EB}" dt="2024-12-23T16:06:35.929" v="109" actId="2696"/>
        <pc:sldMkLst>
          <pc:docMk/>
          <pc:sldMk cId="3059048893" sldId="260"/>
        </pc:sldMkLst>
      </pc:sldChg>
      <pc:sldChg chg="modSp mod">
        <pc:chgData name="Becky Clarke" userId="6c78a8c6-baba-4afb-bc30-e64acbe9d49a" providerId="ADAL" clId="{850CF188-067B-4AF1-A810-1025464225EB}" dt="2024-12-23T16:06:41.489" v="110" actId="20577"/>
        <pc:sldMkLst>
          <pc:docMk/>
          <pc:sldMk cId="1218120883" sldId="261"/>
        </pc:sldMkLst>
      </pc:sldChg>
      <pc:sldChg chg="modSp mod">
        <pc:chgData name="Becky Clarke" userId="6c78a8c6-baba-4afb-bc30-e64acbe9d49a" providerId="ADAL" clId="{850CF188-067B-4AF1-A810-1025464225EB}" dt="2024-12-23T16:08:53.002" v="198" actId="20577"/>
        <pc:sldMkLst>
          <pc:docMk/>
          <pc:sldMk cId="1824874831" sldId="262"/>
        </pc:sldMkLst>
      </pc:sldChg>
      <pc:sldChg chg="add">
        <pc:chgData name="Becky Clarke" userId="6c78a8c6-baba-4afb-bc30-e64acbe9d49a" providerId="ADAL" clId="{850CF188-067B-4AF1-A810-1025464225EB}" dt="2024-12-23T16:07:32.901" v="170" actId="2890"/>
        <pc:sldMkLst>
          <pc:docMk/>
          <pc:sldMk cId="1360183961" sldId="263"/>
        </pc:sldMkLst>
      </pc:sldChg>
      <pc:sldChg chg="del">
        <pc:chgData name="Becky Clarke" userId="6c78a8c6-baba-4afb-bc30-e64acbe9d49a" providerId="ADAL" clId="{850CF188-067B-4AF1-A810-1025464225EB}" dt="2024-12-23T16:06:51.462" v="113" actId="47"/>
        <pc:sldMkLst>
          <pc:docMk/>
          <pc:sldMk cId="2030389155" sldId="263"/>
        </pc:sldMkLst>
      </pc:sldChg>
      <pc:sldChg chg="del">
        <pc:chgData name="Becky Clarke" userId="6c78a8c6-baba-4afb-bc30-e64acbe9d49a" providerId="ADAL" clId="{850CF188-067B-4AF1-A810-1025464225EB}" dt="2024-12-23T16:06:53.508" v="114" actId="47"/>
        <pc:sldMkLst>
          <pc:docMk/>
          <pc:sldMk cId="1293100759" sldId="264"/>
        </pc:sldMkLst>
      </pc:sldChg>
      <pc:sldChg chg="add">
        <pc:chgData name="Becky Clarke" userId="6c78a8c6-baba-4afb-bc30-e64acbe9d49a" providerId="ADAL" clId="{850CF188-067B-4AF1-A810-1025464225EB}" dt="2024-12-23T16:07:34.692" v="171" actId="2890"/>
        <pc:sldMkLst>
          <pc:docMk/>
          <pc:sldMk cId="3528867852" sldId="264"/>
        </pc:sldMkLst>
      </pc:sldChg>
      <pc:sldChg chg="add">
        <pc:chgData name="Becky Clarke" userId="6c78a8c6-baba-4afb-bc30-e64acbe9d49a" providerId="ADAL" clId="{850CF188-067B-4AF1-A810-1025464225EB}" dt="2024-12-23T16:07:37.031" v="172" actId="2890"/>
        <pc:sldMkLst>
          <pc:docMk/>
          <pc:sldMk cId="2051935157" sldId="265"/>
        </pc:sldMkLst>
      </pc:sldChg>
      <pc:sldChg chg="del">
        <pc:chgData name="Becky Clarke" userId="6c78a8c6-baba-4afb-bc30-e64acbe9d49a" providerId="ADAL" clId="{850CF188-067B-4AF1-A810-1025464225EB}" dt="2024-12-23T16:07:00.602" v="117" actId="47"/>
        <pc:sldMkLst>
          <pc:docMk/>
          <pc:sldMk cId="3489304011" sldId="265"/>
        </pc:sldMkLst>
      </pc:sldChg>
      <pc:sldChg chg="add">
        <pc:chgData name="Becky Clarke" userId="6c78a8c6-baba-4afb-bc30-e64acbe9d49a" providerId="ADAL" clId="{850CF188-067B-4AF1-A810-1025464225EB}" dt="2024-12-23T16:07:39.616" v="173" actId="2890"/>
        <pc:sldMkLst>
          <pc:docMk/>
          <pc:sldMk cId="967422396" sldId="266"/>
        </pc:sldMkLst>
      </pc:sldChg>
      <pc:sldChg chg="del">
        <pc:chgData name="Becky Clarke" userId="6c78a8c6-baba-4afb-bc30-e64acbe9d49a" providerId="ADAL" clId="{850CF188-067B-4AF1-A810-1025464225EB}" dt="2024-12-23T16:06:59.964" v="116" actId="47"/>
        <pc:sldMkLst>
          <pc:docMk/>
          <pc:sldMk cId="3340575912" sldId="266"/>
        </pc:sldMkLst>
      </pc:sldChg>
      <pc:sldChg chg="del">
        <pc:chgData name="Becky Clarke" userId="6c78a8c6-baba-4afb-bc30-e64acbe9d49a" providerId="ADAL" clId="{850CF188-067B-4AF1-A810-1025464225EB}" dt="2024-12-23T16:06:58.820" v="115" actId="47"/>
        <pc:sldMkLst>
          <pc:docMk/>
          <pc:sldMk cId="3170108188" sldId="267"/>
        </pc:sldMkLst>
      </pc:sldChg>
    </pc:docChg>
  </pc:docChgLst>
  <pc:docChgLst>
    <pc:chgData name="Kaz Stuart" userId="80902e56-2605-4e4b-840b-f055681f49e8" providerId="ADAL" clId="{D8251EFF-B3F9-409F-8FB3-CD63201429E1}"/>
    <pc:docChg chg="undo custSel addSld modSld">
      <pc:chgData name="Kaz Stuart" userId="80902e56-2605-4e4b-840b-f055681f49e8" providerId="ADAL" clId="{D8251EFF-B3F9-409F-8FB3-CD63201429E1}" dt="2024-10-30T09:36:34.514" v="3987"/>
      <pc:docMkLst>
        <pc:docMk/>
      </pc:docMkLst>
      <pc:sldChg chg="modSp mod">
        <pc:chgData name="Kaz Stuart" userId="80902e56-2605-4e4b-840b-f055681f49e8" providerId="ADAL" clId="{D8251EFF-B3F9-409F-8FB3-CD63201429E1}" dt="2024-10-30T09:06:10.606" v="51" actId="20577"/>
        <pc:sldMkLst>
          <pc:docMk/>
          <pc:sldMk cId="101954712" sldId="256"/>
        </pc:sldMkLst>
      </pc:sldChg>
      <pc:sldChg chg="modSp mod">
        <pc:chgData name="Kaz Stuart" userId="80902e56-2605-4e4b-840b-f055681f49e8" providerId="ADAL" clId="{D8251EFF-B3F9-409F-8FB3-CD63201429E1}" dt="2024-10-30T09:09:37.745" v="122" actId="20577"/>
        <pc:sldMkLst>
          <pc:docMk/>
          <pc:sldMk cId="3402280800" sldId="257"/>
        </pc:sldMkLst>
      </pc:sldChg>
      <pc:sldChg chg="addSp delSp modSp new mod modClrScheme chgLayout">
        <pc:chgData name="Kaz Stuart" userId="80902e56-2605-4e4b-840b-f055681f49e8" providerId="ADAL" clId="{D8251EFF-B3F9-409F-8FB3-CD63201429E1}" dt="2024-10-30T09:13:29.603" v="433" actId="108"/>
        <pc:sldMkLst>
          <pc:docMk/>
          <pc:sldMk cId="2091158735" sldId="258"/>
        </pc:sldMkLst>
      </pc:sldChg>
      <pc:sldChg chg="addSp modSp new mod">
        <pc:chgData name="Kaz Stuart" userId="80902e56-2605-4e4b-840b-f055681f49e8" providerId="ADAL" clId="{D8251EFF-B3F9-409F-8FB3-CD63201429E1}" dt="2024-10-30T09:18:00.517" v="687" actId="1076"/>
        <pc:sldMkLst>
          <pc:docMk/>
          <pc:sldMk cId="743560906" sldId="259"/>
        </pc:sldMkLst>
      </pc:sldChg>
      <pc:sldChg chg="modSp add mod">
        <pc:chgData name="Kaz Stuart" userId="80902e56-2605-4e4b-840b-f055681f49e8" providerId="ADAL" clId="{D8251EFF-B3F9-409F-8FB3-CD63201429E1}" dt="2024-10-30T09:18:12.350" v="691" actId="255"/>
        <pc:sldMkLst>
          <pc:docMk/>
          <pc:sldMk cId="3059048893" sldId="260"/>
        </pc:sldMkLst>
      </pc:sldChg>
      <pc:sldChg chg="addSp delSp modSp add mod">
        <pc:chgData name="Kaz Stuart" userId="80902e56-2605-4e4b-840b-f055681f49e8" providerId="ADAL" clId="{D8251EFF-B3F9-409F-8FB3-CD63201429E1}" dt="2024-10-30T09:23:00.934" v="1458"/>
        <pc:sldMkLst>
          <pc:docMk/>
          <pc:sldMk cId="1218120883" sldId="261"/>
        </pc:sldMkLst>
      </pc:sldChg>
      <pc:sldChg chg="modSp add mod">
        <pc:chgData name="Kaz Stuart" userId="80902e56-2605-4e4b-840b-f055681f49e8" providerId="ADAL" clId="{D8251EFF-B3F9-409F-8FB3-CD63201429E1}" dt="2024-10-30T09:25:59.799" v="1944" actId="20577"/>
        <pc:sldMkLst>
          <pc:docMk/>
          <pc:sldMk cId="1824874831" sldId="262"/>
        </pc:sldMkLst>
      </pc:sldChg>
      <pc:sldChg chg="addSp modSp add mod">
        <pc:chgData name="Kaz Stuart" userId="80902e56-2605-4e4b-840b-f055681f49e8" providerId="ADAL" clId="{D8251EFF-B3F9-409F-8FB3-CD63201429E1}" dt="2024-10-30T09:28:26.077" v="2175"/>
        <pc:sldMkLst>
          <pc:docMk/>
          <pc:sldMk cId="2030389155" sldId="263"/>
        </pc:sldMkLst>
      </pc:sldChg>
      <pc:sldChg chg="addSp modSp new mod">
        <pc:chgData name="Kaz Stuart" userId="80902e56-2605-4e4b-840b-f055681f49e8" providerId="ADAL" clId="{D8251EFF-B3F9-409F-8FB3-CD63201429E1}" dt="2024-10-30T09:31:05.254" v="2784" actId="1076"/>
        <pc:sldMkLst>
          <pc:docMk/>
          <pc:sldMk cId="1293100759" sldId="264"/>
        </pc:sldMkLst>
      </pc:sldChg>
      <pc:sldChg chg="modSp add mod">
        <pc:chgData name="Kaz Stuart" userId="80902e56-2605-4e4b-840b-f055681f49e8" providerId="ADAL" clId="{D8251EFF-B3F9-409F-8FB3-CD63201429E1}" dt="2024-10-30T09:32:22.471" v="3133" actId="20577"/>
        <pc:sldMkLst>
          <pc:docMk/>
          <pc:sldMk cId="3489304011" sldId="265"/>
        </pc:sldMkLst>
      </pc:sldChg>
      <pc:sldChg chg="modSp add mod">
        <pc:chgData name="Kaz Stuart" userId="80902e56-2605-4e4b-840b-f055681f49e8" providerId="ADAL" clId="{D8251EFF-B3F9-409F-8FB3-CD63201429E1}" dt="2024-10-30T09:34:01.679" v="3663" actId="20577"/>
        <pc:sldMkLst>
          <pc:docMk/>
          <pc:sldMk cId="3340575912" sldId="266"/>
        </pc:sldMkLst>
      </pc:sldChg>
      <pc:sldChg chg="addSp delSp modSp new mod">
        <pc:chgData name="Kaz Stuart" userId="80902e56-2605-4e4b-840b-f055681f49e8" providerId="ADAL" clId="{D8251EFF-B3F9-409F-8FB3-CD63201429E1}" dt="2024-10-30T09:36:34.514" v="3987"/>
        <pc:sldMkLst>
          <pc:docMk/>
          <pc:sldMk cId="3170108188" sldId="267"/>
        </pc:sldMkLst>
      </pc:sldChg>
    </pc:docChg>
  </pc:docChgLst>
  <pc:docChgLst>
    <pc:chgData name="Daniel Gibbons" userId="S::daniel.gibbons@cumberland.gov.uk::e9be6c31-dfc9-4130-a3d1-8a0f0cd115d9" providerId="AD" clId="Web-{9182C0F1-3A1D-F421-77B6-942F038AD3CE}"/>
    <pc:docChg chg="modSld sldOrd">
      <pc:chgData name="Daniel Gibbons" userId="S::daniel.gibbons@cumberland.gov.uk::e9be6c31-dfc9-4130-a3d1-8a0f0cd115d9" providerId="AD" clId="Web-{9182C0F1-3A1D-F421-77B6-942F038AD3CE}" dt="2025-02-07T10:02:08.149" v="32" actId="20577"/>
      <pc:docMkLst>
        <pc:docMk/>
      </pc:docMkLst>
      <pc:sldChg chg="modSp ord">
        <pc:chgData name="Daniel Gibbons" userId="S::daniel.gibbons@cumberland.gov.uk::e9be6c31-dfc9-4130-a3d1-8a0f0cd115d9" providerId="AD" clId="Web-{9182C0F1-3A1D-F421-77B6-942F038AD3CE}" dt="2025-02-07T10:02:08.149" v="32" actId="20577"/>
        <pc:sldMkLst>
          <pc:docMk/>
          <pc:sldMk cId="2051935157" sldId="265"/>
        </pc:sldMkLst>
        <pc:spChg chg="mod">
          <ac:chgData name="Daniel Gibbons" userId="S::daniel.gibbons@cumberland.gov.uk::e9be6c31-dfc9-4130-a3d1-8a0f0cd115d9" providerId="AD" clId="Web-{9182C0F1-3A1D-F421-77B6-942F038AD3CE}" dt="2025-02-07T10:02:08.149" v="32" actId="20577"/>
          <ac:spMkLst>
            <pc:docMk/>
            <pc:sldMk cId="2051935157" sldId="265"/>
            <ac:spMk id="6" creationId="{23561B4A-CA61-4B01-1146-B1D181A89428}"/>
          </ac:spMkLst>
        </pc:spChg>
      </pc:sldChg>
    </pc:docChg>
  </pc:docChgLst>
  <pc:docChgLst>
    <pc:chgData name="Becky Clarke" userId="6c78a8c6-baba-4afb-bc30-e64acbe9d49a" providerId="ADAL" clId="{D4251DD5-B446-4455-A58F-7C61E32A5473}"/>
    <pc:docChg chg="custSel addSld delSld modSld sldOrd">
      <pc:chgData name="Becky Clarke" userId="6c78a8c6-baba-4afb-bc30-e64acbe9d49a" providerId="ADAL" clId="{D4251DD5-B446-4455-A58F-7C61E32A5473}" dt="2025-04-06T19:31:27.883" v="798" actId="113"/>
      <pc:docMkLst>
        <pc:docMk/>
      </pc:docMkLst>
      <pc:sldChg chg="modSp mod modNotesTx">
        <pc:chgData name="Becky Clarke" userId="6c78a8c6-baba-4afb-bc30-e64acbe9d49a" providerId="ADAL" clId="{D4251DD5-B446-4455-A58F-7C61E32A5473}" dt="2025-04-06T19:24:45.890" v="565" actId="20577"/>
        <pc:sldMkLst>
          <pc:docMk/>
          <pc:sldMk cId="3402280800" sldId="257"/>
        </pc:sldMkLst>
        <pc:spChg chg="mod">
          <ac:chgData name="Becky Clarke" userId="6c78a8c6-baba-4afb-bc30-e64acbe9d49a" providerId="ADAL" clId="{D4251DD5-B446-4455-A58F-7C61E32A5473}" dt="2025-04-06T19:16:21.452" v="269" actId="1076"/>
          <ac:spMkLst>
            <pc:docMk/>
            <pc:sldMk cId="3402280800" sldId="257"/>
            <ac:spMk id="2" creationId="{97AF034A-BE09-2873-6B37-4B255197096E}"/>
          </ac:spMkLst>
        </pc:spChg>
        <pc:spChg chg="mod">
          <ac:chgData name="Becky Clarke" userId="6c78a8c6-baba-4afb-bc30-e64acbe9d49a" providerId="ADAL" clId="{D4251DD5-B446-4455-A58F-7C61E32A5473}" dt="2025-04-01T09:40:06.002" v="29" actId="1582"/>
          <ac:spMkLst>
            <pc:docMk/>
            <pc:sldMk cId="3402280800" sldId="257"/>
            <ac:spMk id="3" creationId="{92C8F5C7-861D-0372-6DAF-8FA598984D28}"/>
          </ac:spMkLst>
        </pc:spChg>
      </pc:sldChg>
      <pc:sldChg chg="addSp delSp modSp mod ord modNotesTx">
        <pc:chgData name="Becky Clarke" userId="6c78a8c6-baba-4afb-bc30-e64acbe9d49a" providerId="ADAL" clId="{D4251DD5-B446-4455-A58F-7C61E32A5473}" dt="2025-04-06T18:57:29.954" v="69" actId="20577"/>
        <pc:sldMkLst>
          <pc:docMk/>
          <pc:sldMk cId="2091158735" sldId="258"/>
        </pc:sldMkLst>
        <pc:spChg chg="del">
          <ac:chgData name="Becky Clarke" userId="6c78a8c6-baba-4afb-bc30-e64acbe9d49a" providerId="ADAL" clId="{D4251DD5-B446-4455-A58F-7C61E32A5473}" dt="2025-04-06T18:53:01.273" v="54" actId="478"/>
          <ac:spMkLst>
            <pc:docMk/>
            <pc:sldMk cId="2091158735" sldId="258"/>
            <ac:spMk id="2" creationId="{CD8F0574-26ED-14FC-4080-0F9C16CC25AC}"/>
          </ac:spMkLst>
        </pc:spChg>
        <pc:spChg chg="del">
          <ac:chgData name="Becky Clarke" userId="6c78a8c6-baba-4afb-bc30-e64acbe9d49a" providerId="ADAL" clId="{D4251DD5-B446-4455-A58F-7C61E32A5473}" dt="2025-04-06T18:52:47.094" v="50" actId="478"/>
          <ac:spMkLst>
            <pc:docMk/>
            <pc:sldMk cId="2091158735" sldId="258"/>
            <ac:spMk id="5" creationId="{69FFF365-4B33-646C-3B47-B8E840C4E362}"/>
          </ac:spMkLst>
        </pc:spChg>
        <pc:spChg chg="mod">
          <ac:chgData name="Becky Clarke" userId="6c78a8c6-baba-4afb-bc30-e64acbe9d49a" providerId="ADAL" clId="{D4251DD5-B446-4455-A58F-7C61E32A5473}" dt="2025-04-06T18:54:16.466" v="68" actId="403"/>
          <ac:spMkLst>
            <pc:docMk/>
            <pc:sldMk cId="2091158735" sldId="258"/>
            <ac:spMk id="6" creationId="{1ADB8DCD-120F-1123-719D-37131598E90F}"/>
          </ac:spMkLst>
        </pc:spChg>
        <pc:spChg chg="add del mod">
          <ac:chgData name="Becky Clarke" userId="6c78a8c6-baba-4afb-bc30-e64acbe9d49a" providerId="ADAL" clId="{D4251DD5-B446-4455-A58F-7C61E32A5473}" dt="2025-04-06T18:53:04.406" v="55" actId="478"/>
          <ac:spMkLst>
            <pc:docMk/>
            <pc:sldMk cId="2091158735" sldId="258"/>
            <ac:spMk id="7" creationId="{7D3B9E70-BF5E-E686-EA39-99E39B6FCFB0}"/>
          </ac:spMkLst>
        </pc:spChg>
      </pc:sldChg>
      <pc:sldChg chg="addSp delSp modSp mod modNotesTx">
        <pc:chgData name="Becky Clarke" userId="6c78a8c6-baba-4afb-bc30-e64acbe9d49a" providerId="ADAL" clId="{D4251DD5-B446-4455-A58F-7C61E32A5473}" dt="2025-04-06T19:17:28.984" v="274" actId="20577"/>
        <pc:sldMkLst>
          <pc:docMk/>
          <pc:sldMk cId="743560906" sldId="259"/>
        </pc:sldMkLst>
        <pc:spChg chg="mod">
          <ac:chgData name="Becky Clarke" userId="6c78a8c6-baba-4afb-bc30-e64acbe9d49a" providerId="ADAL" clId="{D4251DD5-B446-4455-A58F-7C61E32A5473}" dt="2025-04-06T19:03:58.761" v="178" actId="20577"/>
          <ac:spMkLst>
            <pc:docMk/>
            <pc:sldMk cId="743560906" sldId="259"/>
            <ac:spMk id="2" creationId="{3411833A-A6A9-DDA8-2F04-B1EBC8DF1470}"/>
          </ac:spMkLst>
        </pc:spChg>
        <pc:spChg chg="del">
          <ac:chgData name="Becky Clarke" userId="6c78a8c6-baba-4afb-bc30-e64acbe9d49a" providerId="ADAL" clId="{D4251DD5-B446-4455-A58F-7C61E32A5473}" dt="2025-04-06T19:03:08.928" v="113" actId="478"/>
          <ac:spMkLst>
            <pc:docMk/>
            <pc:sldMk cId="743560906" sldId="259"/>
            <ac:spMk id="3" creationId="{1B40BDA6-54E3-7C67-C4BF-855F87D77974}"/>
          </ac:spMkLst>
        </pc:spChg>
        <pc:graphicFrameChg chg="add mod">
          <ac:chgData name="Becky Clarke" userId="6c78a8c6-baba-4afb-bc30-e64acbe9d49a" providerId="ADAL" clId="{D4251DD5-B446-4455-A58F-7C61E32A5473}" dt="2025-04-06T19:08:44.379" v="228"/>
          <ac:graphicFrameMkLst>
            <pc:docMk/>
            <pc:sldMk cId="743560906" sldId="259"/>
            <ac:graphicFrameMk id="5" creationId="{4CFAF859-6CB2-6F49-3906-331AC10ED0D9}"/>
          </ac:graphicFrameMkLst>
        </pc:graphicFrameChg>
      </pc:sldChg>
      <pc:sldChg chg="modSp mod modNotesTx">
        <pc:chgData name="Becky Clarke" userId="6c78a8c6-baba-4afb-bc30-e64acbe9d49a" providerId="ADAL" clId="{D4251DD5-B446-4455-A58F-7C61E32A5473}" dt="2025-04-06T19:31:27.883" v="798" actId="113"/>
        <pc:sldMkLst>
          <pc:docMk/>
          <pc:sldMk cId="1824874831" sldId="262"/>
        </pc:sldMkLst>
        <pc:spChg chg="mod">
          <ac:chgData name="Becky Clarke" userId="6c78a8c6-baba-4afb-bc30-e64acbe9d49a" providerId="ADAL" clId="{D4251DD5-B446-4455-A58F-7C61E32A5473}" dt="2025-04-06T19:26:56.480" v="743" actId="1076"/>
          <ac:spMkLst>
            <pc:docMk/>
            <pc:sldMk cId="1824874831" sldId="262"/>
            <ac:spMk id="2" creationId="{C1FECB7E-3DCA-8435-9FA2-B0E8BB5BA568}"/>
          </ac:spMkLst>
        </pc:spChg>
        <pc:spChg chg="mod">
          <ac:chgData name="Becky Clarke" userId="6c78a8c6-baba-4afb-bc30-e64acbe9d49a" providerId="ADAL" clId="{D4251DD5-B446-4455-A58F-7C61E32A5473}" dt="2025-04-06T19:31:27.883" v="798" actId="113"/>
          <ac:spMkLst>
            <pc:docMk/>
            <pc:sldMk cId="1824874831" sldId="262"/>
            <ac:spMk id="6" creationId="{C7D01950-C3A1-7779-F48D-1C45DBB0D681}"/>
          </ac:spMkLst>
        </pc:spChg>
      </pc:sldChg>
      <pc:sldChg chg="modSp mod ord modNotesTx">
        <pc:chgData name="Becky Clarke" userId="6c78a8c6-baba-4afb-bc30-e64acbe9d49a" providerId="ADAL" clId="{D4251DD5-B446-4455-A58F-7C61E32A5473}" dt="2025-04-06T18:58:29.658" v="112"/>
        <pc:sldMkLst>
          <pc:docMk/>
          <pc:sldMk cId="1360183961" sldId="263"/>
        </pc:sldMkLst>
        <pc:spChg chg="mod">
          <ac:chgData name="Becky Clarke" userId="6c78a8c6-baba-4afb-bc30-e64acbe9d49a" providerId="ADAL" clId="{D4251DD5-B446-4455-A58F-7C61E32A5473}" dt="2025-04-06T18:57:54.933" v="95" actId="20577"/>
          <ac:spMkLst>
            <pc:docMk/>
            <pc:sldMk cId="1360183961" sldId="263"/>
            <ac:spMk id="2" creationId="{F94F9314-7926-3DD9-9081-94BF5B2F406A}"/>
          </ac:spMkLst>
        </pc:spChg>
        <pc:spChg chg="mod">
          <ac:chgData name="Becky Clarke" userId="6c78a8c6-baba-4afb-bc30-e64acbe9d49a" providerId="ADAL" clId="{D4251DD5-B446-4455-A58F-7C61E32A5473}" dt="2025-04-06T18:58:08.813" v="96" actId="12"/>
          <ac:spMkLst>
            <pc:docMk/>
            <pc:sldMk cId="1360183961" sldId="263"/>
            <ac:spMk id="6" creationId="{50D4F001-CAA5-3E20-922F-701057AE300F}"/>
          </ac:spMkLst>
        </pc:spChg>
      </pc:sldChg>
      <pc:sldChg chg="modSp mod ord">
        <pc:chgData name="Becky Clarke" userId="6c78a8c6-baba-4afb-bc30-e64acbe9d49a" providerId="ADAL" clId="{D4251DD5-B446-4455-A58F-7C61E32A5473}" dt="2025-04-06T19:18:31.503" v="283" actId="255"/>
        <pc:sldMkLst>
          <pc:docMk/>
          <pc:sldMk cId="3528867852" sldId="264"/>
        </pc:sldMkLst>
        <pc:spChg chg="mod">
          <ac:chgData name="Becky Clarke" userId="6c78a8c6-baba-4afb-bc30-e64acbe9d49a" providerId="ADAL" clId="{D4251DD5-B446-4455-A58F-7C61E32A5473}" dt="2025-04-06T19:16:10.213" v="268" actId="1076"/>
          <ac:spMkLst>
            <pc:docMk/>
            <pc:sldMk cId="3528867852" sldId="264"/>
            <ac:spMk id="2" creationId="{5D40D759-6FAC-9452-461F-1774A0215259}"/>
          </ac:spMkLst>
        </pc:spChg>
        <pc:spChg chg="mod">
          <ac:chgData name="Becky Clarke" userId="6c78a8c6-baba-4afb-bc30-e64acbe9d49a" providerId="ADAL" clId="{D4251DD5-B446-4455-A58F-7C61E32A5473}" dt="2025-04-06T19:18:31.503" v="283" actId="255"/>
          <ac:spMkLst>
            <pc:docMk/>
            <pc:sldMk cId="3528867852" sldId="264"/>
            <ac:spMk id="6" creationId="{0512BBC1-51C7-AAC7-9457-62905300E684}"/>
          </ac:spMkLst>
        </pc:spChg>
      </pc:sldChg>
      <pc:sldChg chg="modSp mod ord">
        <pc:chgData name="Becky Clarke" userId="6c78a8c6-baba-4afb-bc30-e64acbe9d49a" providerId="ADAL" clId="{D4251DD5-B446-4455-A58F-7C61E32A5473}" dt="2025-04-06T19:13:24.978" v="230"/>
        <pc:sldMkLst>
          <pc:docMk/>
          <pc:sldMk cId="2051935157" sldId="265"/>
        </pc:sldMkLst>
        <pc:spChg chg="mod">
          <ac:chgData name="Becky Clarke" userId="6c78a8c6-baba-4afb-bc30-e64acbe9d49a" providerId="ADAL" clId="{D4251DD5-B446-4455-A58F-7C61E32A5473}" dt="2025-04-01T09:40:36.932" v="34" actId="5793"/>
          <ac:spMkLst>
            <pc:docMk/>
            <pc:sldMk cId="2051935157" sldId="265"/>
            <ac:spMk id="6" creationId="{23561B4A-CA61-4B01-1146-B1D181A89428}"/>
          </ac:spMkLst>
        </pc:spChg>
      </pc:sldChg>
      <pc:sldChg chg="modSp mod">
        <pc:chgData name="Becky Clarke" userId="6c78a8c6-baba-4afb-bc30-e64acbe9d49a" providerId="ADAL" clId="{D4251DD5-B446-4455-A58F-7C61E32A5473}" dt="2025-04-06T19:13:59.881" v="237" actId="20577"/>
        <pc:sldMkLst>
          <pc:docMk/>
          <pc:sldMk cId="967422396" sldId="266"/>
        </pc:sldMkLst>
        <pc:spChg chg="mod">
          <ac:chgData name="Becky Clarke" userId="6c78a8c6-baba-4afb-bc30-e64acbe9d49a" providerId="ADAL" clId="{D4251DD5-B446-4455-A58F-7C61E32A5473}" dt="2025-04-06T19:13:59.881" v="237" actId="20577"/>
          <ac:spMkLst>
            <pc:docMk/>
            <pc:sldMk cId="967422396" sldId="266"/>
            <ac:spMk id="6" creationId="{456BEA37-BAD1-85E5-C8C4-B6EA5B20BF91}"/>
          </ac:spMkLst>
        </pc:spChg>
      </pc:sldChg>
      <pc:sldChg chg="del">
        <pc:chgData name="Becky Clarke" userId="6c78a8c6-baba-4afb-bc30-e64acbe9d49a" providerId="ADAL" clId="{D4251DD5-B446-4455-A58F-7C61E32A5473}" dt="2025-04-06T19:14:32.217" v="239" actId="2696"/>
        <pc:sldMkLst>
          <pc:docMk/>
          <pc:sldMk cId="3307876484" sldId="267"/>
        </pc:sldMkLst>
      </pc:sldChg>
      <pc:sldChg chg="modSp add mod">
        <pc:chgData name="Becky Clarke" userId="6c78a8c6-baba-4afb-bc30-e64acbe9d49a" providerId="ADAL" clId="{D4251DD5-B446-4455-A58F-7C61E32A5473}" dt="2025-04-06T19:20:47.453" v="368" actId="20577"/>
        <pc:sldMkLst>
          <pc:docMk/>
          <pc:sldMk cId="3871345127" sldId="267"/>
        </pc:sldMkLst>
        <pc:spChg chg="mod">
          <ac:chgData name="Becky Clarke" userId="6c78a8c6-baba-4afb-bc30-e64acbe9d49a" providerId="ADAL" clId="{D4251DD5-B446-4455-A58F-7C61E32A5473}" dt="2025-04-06T19:20:47.453" v="368" actId="20577"/>
          <ac:spMkLst>
            <pc:docMk/>
            <pc:sldMk cId="3871345127" sldId="267"/>
            <ac:spMk id="2" creationId="{1813B472-FF52-2438-EB53-89185B298FF2}"/>
          </ac:spMkLst>
        </pc:spChg>
        <pc:spChg chg="mod">
          <ac:chgData name="Becky Clarke" userId="6c78a8c6-baba-4afb-bc30-e64acbe9d49a" providerId="ADAL" clId="{D4251DD5-B446-4455-A58F-7C61E32A5473}" dt="2025-04-06T19:20:21.284" v="328" actId="20577"/>
          <ac:spMkLst>
            <pc:docMk/>
            <pc:sldMk cId="3871345127" sldId="267"/>
            <ac:spMk id="6" creationId="{362A2779-EF7A-C5E1-43FF-21295F35489B}"/>
          </ac:spMkLst>
        </pc:spChg>
      </pc:sldChg>
      <pc:sldChg chg="modSp add mod">
        <pc:chgData name="Becky Clarke" userId="6c78a8c6-baba-4afb-bc30-e64acbe9d49a" providerId="ADAL" clId="{D4251DD5-B446-4455-A58F-7C61E32A5473}" dt="2025-04-06T19:18:50.128" v="313" actId="20577"/>
        <pc:sldMkLst>
          <pc:docMk/>
          <pc:sldMk cId="2913102436" sldId="268"/>
        </pc:sldMkLst>
        <pc:spChg chg="mod">
          <ac:chgData name="Becky Clarke" userId="6c78a8c6-baba-4afb-bc30-e64acbe9d49a" providerId="ADAL" clId="{D4251DD5-B446-4455-A58F-7C61E32A5473}" dt="2025-04-06T19:18:50.128" v="313" actId="20577"/>
          <ac:spMkLst>
            <pc:docMk/>
            <pc:sldMk cId="2913102436" sldId="268"/>
            <ac:spMk id="2" creationId="{1581D5DF-9387-7314-A4CB-FE28F68963CD}"/>
          </ac:spMkLst>
        </pc:spChg>
        <pc:spChg chg="mod">
          <ac:chgData name="Becky Clarke" userId="6c78a8c6-baba-4afb-bc30-e64acbe9d49a" providerId="ADAL" clId="{D4251DD5-B446-4455-A58F-7C61E32A5473}" dt="2025-04-06T19:17:53.554" v="278" actId="14100"/>
          <ac:spMkLst>
            <pc:docMk/>
            <pc:sldMk cId="2913102436" sldId="268"/>
            <ac:spMk id="6" creationId="{9172FC19-C061-95F9-6957-3318BEB17E87}"/>
          </ac:spMkLst>
        </pc:spChg>
      </pc:sldChg>
      <pc:sldChg chg="modSp add mod">
        <pc:chgData name="Becky Clarke" userId="6c78a8c6-baba-4afb-bc30-e64acbe9d49a" providerId="ADAL" clId="{D4251DD5-B446-4455-A58F-7C61E32A5473}" dt="2025-04-06T19:21:59.179" v="531" actId="20577"/>
        <pc:sldMkLst>
          <pc:docMk/>
          <pc:sldMk cId="2926112216" sldId="269"/>
        </pc:sldMkLst>
        <pc:spChg chg="mod">
          <ac:chgData name="Becky Clarke" userId="6c78a8c6-baba-4afb-bc30-e64acbe9d49a" providerId="ADAL" clId="{D4251DD5-B446-4455-A58F-7C61E32A5473}" dt="2025-04-06T19:21:59.179" v="531" actId="20577"/>
          <ac:spMkLst>
            <pc:docMk/>
            <pc:sldMk cId="2926112216" sldId="269"/>
            <ac:spMk id="2" creationId="{209C987E-8AFB-BDDB-CB53-D5F6B171C016}"/>
          </ac:spMkLst>
        </pc:spChg>
        <pc:spChg chg="mod">
          <ac:chgData name="Becky Clarke" userId="6c78a8c6-baba-4afb-bc30-e64acbe9d49a" providerId="ADAL" clId="{D4251DD5-B446-4455-A58F-7C61E32A5473}" dt="2025-04-06T19:21:39.701" v="477" actId="20577"/>
          <ac:spMkLst>
            <pc:docMk/>
            <pc:sldMk cId="2926112216" sldId="269"/>
            <ac:spMk id="6" creationId="{87EDC6D0-8186-38FF-EDFB-60E0EB870557}"/>
          </ac:spMkLst>
        </pc:spChg>
      </pc:sldChg>
      <pc:sldChg chg="modSp add mod">
        <pc:chgData name="Becky Clarke" userId="6c78a8c6-baba-4afb-bc30-e64acbe9d49a" providerId="ADAL" clId="{D4251DD5-B446-4455-A58F-7C61E32A5473}" dt="2025-04-06T19:23:23.859" v="558" actId="20577"/>
        <pc:sldMkLst>
          <pc:docMk/>
          <pc:sldMk cId="180725613" sldId="270"/>
        </pc:sldMkLst>
        <pc:spChg chg="mod">
          <ac:chgData name="Becky Clarke" userId="6c78a8c6-baba-4afb-bc30-e64acbe9d49a" providerId="ADAL" clId="{D4251DD5-B446-4455-A58F-7C61E32A5473}" dt="2025-04-06T19:23:23.859" v="558" actId="20577"/>
          <ac:spMkLst>
            <pc:docMk/>
            <pc:sldMk cId="180725613" sldId="270"/>
            <ac:spMk id="2" creationId="{FC22E286-D7AB-BAF7-6625-28EDD65285D7}"/>
          </ac:spMkLst>
        </pc:spChg>
        <pc:spChg chg="mod">
          <ac:chgData name="Becky Clarke" userId="6c78a8c6-baba-4afb-bc30-e64acbe9d49a" providerId="ADAL" clId="{D4251DD5-B446-4455-A58F-7C61E32A5473}" dt="2025-04-06T19:23:11.522" v="536"/>
          <ac:spMkLst>
            <pc:docMk/>
            <pc:sldMk cId="180725613" sldId="270"/>
            <ac:spMk id="6" creationId="{1C4B1CD9-E3D9-3F0D-AFFF-B21B2E53696C}"/>
          </ac:spMkLst>
        </pc:spChg>
      </pc:sldChg>
      <pc:sldChg chg="addSp delSp modSp add mod ord modNotesTx">
        <pc:chgData name="Becky Clarke" userId="6c78a8c6-baba-4afb-bc30-e64acbe9d49a" providerId="ADAL" clId="{D4251DD5-B446-4455-A58F-7C61E32A5473}" dt="2025-04-06T19:26:42.229" v="742" actId="20577"/>
        <pc:sldMkLst>
          <pc:docMk/>
          <pc:sldMk cId="457786167" sldId="271"/>
        </pc:sldMkLst>
        <pc:spChg chg="del">
          <ac:chgData name="Becky Clarke" userId="6c78a8c6-baba-4afb-bc30-e64acbe9d49a" providerId="ADAL" clId="{D4251DD5-B446-4455-A58F-7C61E32A5473}" dt="2025-04-06T19:24:52.675" v="566" actId="478"/>
          <ac:spMkLst>
            <pc:docMk/>
            <pc:sldMk cId="457786167" sldId="271"/>
            <ac:spMk id="2" creationId="{FA2BDCB1-5755-C7CA-75AC-5AFE3FA9126C}"/>
          </ac:spMkLst>
        </pc:spChg>
        <pc:spChg chg="mod">
          <ac:chgData name="Becky Clarke" userId="6c78a8c6-baba-4afb-bc30-e64acbe9d49a" providerId="ADAL" clId="{D4251DD5-B446-4455-A58F-7C61E32A5473}" dt="2025-04-06T19:26:36" v="741" actId="14100"/>
          <ac:spMkLst>
            <pc:docMk/>
            <pc:sldMk cId="457786167" sldId="271"/>
            <ac:spMk id="3" creationId="{6B4110C1-EED4-446A-C153-CC98DB92ABFD}"/>
          </ac:spMkLst>
        </pc:spChg>
        <pc:spChg chg="add del mod">
          <ac:chgData name="Becky Clarke" userId="6c78a8c6-baba-4afb-bc30-e64acbe9d49a" providerId="ADAL" clId="{D4251DD5-B446-4455-A58F-7C61E32A5473}" dt="2025-04-06T19:24:55.042" v="567" actId="478"/>
          <ac:spMkLst>
            <pc:docMk/>
            <pc:sldMk cId="457786167" sldId="271"/>
            <ac:spMk id="6" creationId="{D3E60725-5F29-0BB6-4593-F64E7AED4A96}"/>
          </ac:spMkLst>
        </pc:spChg>
      </pc:sldChg>
    </pc:docChg>
  </pc:docChgLst>
  <pc:docChgLst>
    <pc:chgData name="Becky Clarke" userId="6c78a8c6-baba-4afb-bc30-e64acbe9d49a" providerId="ADAL" clId="{DDABAD03-F999-4E46-A98D-24D0E8E722B9}"/>
    <pc:docChg chg="undo redo custSel addSld delSld modSld">
      <pc:chgData name="Becky Clarke" userId="6c78a8c6-baba-4afb-bc30-e64acbe9d49a" providerId="ADAL" clId="{DDABAD03-F999-4E46-A98D-24D0E8E722B9}" dt="2024-12-24T13:14:40.510" v="233" actId="15"/>
      <pc:docMkLst>
        <pc:docMk/>
      </pc:docMkLst>
      <pc:sldChg chg="modSp mod">
        <pc:chgData name="Becky Clarke" userId="6c78a8c6-baba-4afb-bc30-e64acbe9d49a" providerId="ADAL" clId="{DDABAD03-F999-4E46-A98D-24D0E8E722B9}" dt="2024-12-24T10:59:23.247" v="20" actId="20577"/>
        <pc:sldMkLst>
          <pc:docMk/>
          <pc:sldMk cId="101954712" sldId="256"/>
        </pc:sldMkLst>
      </pc:sldChg>
      <pc:sldChg chg="modSp mod">
        <pc:chgData name="Becky Clarke" userId="6c78a8c6-baba-4afb-bc30-e64acbe9d49a" providerId="ADAL" clId="{DDABAD03-F999-4E46-A98D-24D0E8E722B9}" dt="2024-12-24T13:14:02.571" v="219" actId="113"/>
        <pc:sldMkLst>
          <pc:docMk/>
          <pc:sldMk cId="3402280800" sldId="257"/>
        </pc:sldMkLst>
      </pc:sldChg>
      <pc:sldChg chg="modSp mod">
        <pc:chgData name="Becky Clarke" userId="6c78a8c6-baba-4afb-bc30-e64acbe9d49a" providerId="ADAL" clId="{DDABAD03-F999-4E46-A98D-24D0E8E722B9}" dt="2024-12-24T13:12:16.938" v="99" actId="20577"/>
        <pc:sldMkLst>
          <pc:docMk/>
          <pc:sldMk cId="2091158735" sldId="258"/>
        </pc:sldMkLst>
      </pc:sldChg>
      <pc:sldChg chg="modSp mod">
        <pc:chgData name="Becky Clarke" userId="6c78a8c6-baba-4afb-bc30-e64acbe9d49a" providerId="ADAL" clId="{DDABAD03-F999-4E46-A98D-24D0E8E722B9}" dt="2024-12-24T13:12:32.345" v="125" actId="20577"/>
        <pc:sldMkLst>
          <pc:docMk/>
          <pc:sldMk cId="743560906" sldId="259"/>
        </pc:sldMkLst>
      </pc:sldChg>
      <pc:sldChg chg="modSp mod">
        <pc:chgData name="Becky Clarke" userId="6c78a8c6-baba-4afb-bc30-e64acbe9d49a" providerId="ADAL" clId="{DDABAD03-F999-4E46-A98D-24D0E8E722B9}" dt="2024-12-24T13:14:40.510" v="233" actId="15"/>
        <pc:sldMkLst>
          <pc:docMk/>
          <pc:sldMk cId="1218120883" sldId="261"/>
        </pc:sldMkLst>
      </pc:sldChg>
      <pc:sldChg chg="modSp mod">
        <pc:chgData name="Becky Clarke" userId="6c78a8c6-baba-4afb-bc30-e64acbe9d49a" providerId="ADAL" clId="{DDABAD03-F999-4E46-A98D-24D0E8E722B9}" dt="2024-12-24T13:13:02.122" v="176" actId="20577"/>
        <pc:sldMkLst>
          <pc:docMk/>
          <pc:sldMk cId="1824874831" sldId="262"/>
        </pc:sldMkLst>
      </pc:sldChg>
      <pc:sldChg chg="modSp mod">
        <pc:chgData name="Becky Clarke" userId="6c78a8c6-baba-4afb-bc30-e64acbe9d49a" providerId="ADAL" clId="{DDABAD03-F999-4E46-A98D-24D0E8E722B9}" dt="2024-12-24T13:13:19.076" v="195" actId="20577"/>
        <pc:sldMkLst>
          <pc:docMk/>
          <pc:sldMk cId="3528867852" sldId="264"/>
        </pc:sldMkLst>
      </pc:sldChg>
      <pc:sldChg chg="modSp mod">
        <pc:chgData name="Becky Clarke" userId="6c78a8c6-baba-4afb-bc30-e64acbe9d49a" providerId="ADAL" clId="{DDABAD03-F999-4E46-A98D-24D0E8E722B9}" dt="2024-12-24T13:13:29.703" v="213" actId="20577"/>
        <pc:sldMkLst>
          <pc:docMk/>
          <pc:sldMk cId="2051935157" sldId="265"/>
        </pc:sldMkLst>
      </pc:sldChg>
      <pc:sldChg chg="modSp add del mod">
        <pc:chgData name="Becky Clarke" userId="6c78a8c6-baba-4afb-bc30-e64acbe9d49a" providerId="ADAL" clId="{DDABAD03-F999-4E46-A98D-24D0E8E722B9}" dt="2024-12-24T11:01:38.708" v="48" actId="47"/>
        <pc:sldMkLst>
          <pc:docMk/>
          <pc:sldMk cId="2571948933" sldId="267"/>
        </pc:sldMkLst>
      </pc:sldChg>
    </pc:docChg>
  </pc:docChgLst>
  <pc:docChgLst>
    <pc:chgData name="Daniel Gibbons" userId="e9be6c31-dfc9-4130-a3d1-8a0f0cd115d9" providerId="ADAL" clId="{AB85A817-F68E-45C7-9542-A2785CE3EEAB}"/>
    <pc:docChg chg="undo custSel addSld delSld modSld">
      <pc:chgData name="Daniel Gibbons" userId="e9be6c31-dfc9-4130-a3d1-8a0f0cd115d9" providerId="ADAL" clId="{AB85A817-F68E-45C7-9542-A2785CE3EEAB}" dt="2025-02-07T10:14:49.096" v="111" actId="120"/>
      <pc:docMkLst>
        <pc:docMk/>
      </pc:docMkLst>
      <pc:sldChg chg="modSp del mod">
        <pc:chgData name="Daniel Gibbons" userId="e9be6c31-dfc9-4130-a3d1-8a0f0cd115d9" providerId="ADAL" clId="{AB85A817-F68E-45C7-9542-A2785CE3EEAB}" dt="2025-02-07T10:11:13.895" v="75" actId="47"/>
        <pc:sldMkLst>
          <pc:docMk/>
          <pc:sldMk cId="1218120883" sldId="261"/>
        </pc:sldMkLst>
      </pc:sldChg>
      <pc:sldChg chg="modSp mod">
        <pc:chgData name="Daniel Gibbons" userId="e9be6c31-dfc9-4130-a3d1-8a0f0cd115d9" providerId="ADAL" clId="{AB85A817-F68E-45C7-9542-A2785CE3EEAB}" dt="2025-02-07T10:04:52.071" v="17" actId="20577"/>
        <pc:sldMkLst>
          <pc:docMk/>
          <pc:sldMk cId="2051935157" sldId="265"/>
        </pc:sldMkLst>
        <pc:spChg chg="mod">
          <ac:chgData name="Daniel Gibbons" userId="e9be6c31-dfc9-4130-a3d1-8a0f0cd115d9" providerId="ADAL" clId="{AB85A817-F68E-45C7-9542-A2785CE3EEAB}" dt="2025-02-07T10:04:52.071" v="17" actId="20577"/>
          <ac:spMkLst>
            <pc:docMk/>
            <pc:sldMk cId="2051935157" sldId="265"/>
            <ac:spMk id="6" creationId="{23561B4A-CA61-4B01-1146-B1D181A89428}"/>
          </ac:spMkLst>
        </pc:spChg>
      </pc:sldChg>
      <pc:sldChg chg="modSp mod">
        <pc:chgData name="Daniel Gibbons" userId="e9be6c31-dfc9-4130-a3d1-8a0f0cd115d9" providerId="ADAL" clId="{AB85A817-F68E-45C7-9542-A2785CE3EEAB}" dt="2025-02-07T10:14:02.882" v="84" actId="20577"/>
        <pc:sldMkLst>
          <pc:docMk/>
          <pc:sldMk cId="967422396" sldId="266"/>
        </pc:sldMkLst>
        <pc:spChg chg="mod">
          <ac:chgData name="Daniel Gibbons" userId="e9be6c31-dfc9-4130-a3d1-8a0f0cd115d9" providerId="ADAL" clId="{AB85A817-F68E-45C7-9542-A2785CE3EEAB}" dt="2025-02-07T10:14:02.882" v="84" actId="20577"/>
          <ac:spMkLst>
            <pc:docMk/>
            <pc:sldMk cId="967422396" sldId="266"/>
            <ac:spMk id="6" creationId="{456BEA37-BAD1-85E5-C8C4-B6EA5B20BF91}"/>
          </ac:spMkLst>
        </pc:spChg>
      </pc:sldChg>
      <pc:sldChg chg="modSp add mod">
        <pc:chgData name="Daniel Gibbons" userId="e9be6c31-dfc9-4130-a3d1-8a0f0cd115d9" providerId="ADAL" clId="{AB85A817-F68E-45C7-9542-A2785CE3EEAB}" dt="2025-02-07T10:14:49.096" v="111" actId="120"/>
        <pc:sldMkLst>
          <pc:docMk/>
          <pc:sldMk cId="3307876484" sldId="26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CE33B1-8107-475A-B65C-ACA90B670794}" type="doc">
      <dgm:prSet loTypeId="urn:microsoft.com/office/officeart/2005/8/layout/cycle3" loCatId="cycle" qsTypeId="urn:microsoft.com/office/officeart/2005/8/quickstyle/simple1" qsCatId="simple" csTypeId="urn:microsoft.com/office/officeart/2005/8/colors/colorful1" csCatId="colorful" phldr="1"/>
      <dgm:spPr/>
      <dgm:t>
        <a:bodyPr/>
        <a:lstStyle/>
        <a:p>
          <a:endParaRPr lang="en-GB"/>
        </a:p>
      </dgm:t>
    </dgm:pt>
    <dgm:pt modelId="{BC3E5723-CD8D-480F-8223-A675BD49399B}">
      <dgm:prSet phldrT="[Text]"/>
      <dgm:spPr/>
      <dgm:t>
        <a:bodyPr/>
        <a:lstStyle/>
        <a:p>
          <a:r>
            <a:rPr lang="en-GB" b="1" dirty="0"/>
            <a:t>Create a Strong Abstract</a:t>
          </a:r>
          <a:endParaRPr lang="en-GB" dirty="0"/>
        </a:p>
      </dgm:t>
    </dgm:pt>
    <dgm:pt modelId="{CA167F1D-23A8-449E-B79D-6C8D489613A4}" type="parTrans" cxnId="{26DDC7A9-C250-49DA-9ECE-3FAB4E79985B}">
      <dgm:prSet/>
      <dgm:spPr/>
      <dgm:t>
        <a:bodyPr/>
        <a:lstStyle/>
        <a:p>
          <a:endParaRPr lang="en-GB"/>
        </a:p>
      </dgm:t>
    </dgm:pt>
    <dgm:pt modelId="{E9B574E6-00D7-4A2F-9478-92878627C7F7}" type="sibTrans" cxnId="{26DDC7A9-C250-49DA-9ECE-3FAB4E79985B}">
      <dgm:prSet/>
      <dgm:spPr/>
      <dgm:t>
        <a:bodyPr/>
        <a:lstStyle/>
        <a:p>
          <a:endParaRPr lang="en-GB"/>
        </a:p>
      </dgm:t>
    </dgm:pt>
    <dgm:pt modelId="{9DEA0C84-D43F-4347-9C6D-75B23ECE2192}">
      <dgm:prSet phldrT="[Text]"/>
      <dgm:spPr/>
      <dgm:t>
        <a:bodyPr/>
        <a:lstStyle/>
        <a:p>
          <a:r>
            <a:rPr lang="en-GB" b="1" dirty="0"/>
            <a:t>Define the Research Problem</a:t>
          </a:r>
          <a:endParaRPr lang="en-GB" dirty="0"/>
        </a:p>
      </dgm:t>
    </dgm:pt>
    <dgm:pt modelId="{CDA9D272-E88C-4D8B-914B-08DD4B3C023E}" type="parTrans" cxnId="{31B0D9D1-C764-4D4E-BD2C-7F045587EA7F}">
      <dgm:prSet/>
      <dgm:spPr/>
      <dgm:t>
        <a:bodyPr/>
        <a:lstStyle/>
        <a:p>
          <a:endParaRPr lang="en-GB"/>
        </a:p>
      </dgm:t>
    </dgm:pt>
    <dgm:pt modelId="{FBF5616E-A134-4CCB-B070-196DAB916B53}" type="sibTrans" cxnId="{31B0D9D1-C764-4D4E-BD2C-7F045587EA7F}">
      <dgm:prSet/>
      <dgm:spPr/>
      <dgm:t>
        <a:bodyPr/>
        <a:lstStyle/>
        <a:p>
          <a:endParaRPr lang="en-GB"/>
        </a:p>
      </dgm:t>
    </dgm:pt>
    <dgm:pt modelId="{D54AF0CD-6C80-493E-9BBD-CC763892E2C8}">
      <dgm:prSet phldrT="[Text]"/>
      <dgm:spPr/>
      <dgm:t>
        <a:bodyPr/>
        <a:lstStyle/>
        <a:p>
          <a:r>
            <a:rPr lang="en-GB" b="1" dirty="0"/>
            <a:t>Outline the Objectives and Goals</a:t>
          </a:r>
          <a:endParaRPr lang="en-GB" dirty="0"/>
        </a:p>
      </dgm:t>
    </dgm:pt>
    <dgm:pt modelId="{BBF16F32-21B1-44B4-8130-D22905A491D1}" type="parTrans" cxnId="{6AC14642-3DBD-40F8-84BB-DB7F435A7021}">
      <dgm:prSet/>
      <dgm:spPr/>
      <dgm:t>
        <a:bodyPr/>
        <a:lstStyle/>
        <a:p>
          <a:endParaRPr lang="en-GB"/>
        </a:p>
      </dgm:t>
    </dgm:pt>
    <dgm:pt modelId="{FE72A5E4-C9CC-41A0-950B-52CDAB7A8113}" type="sibTrans" cxnId="{6AC14642-3DBD-40F8-84BB-DB7F435A7021}">
      <dgm:prSet/>
      <dgm:spPr/>
      <dgm:t>
        <a:bodyPr/>
        <a:lstStyle/>
        <a:p>
          <a:endParaRPr lang="en-GB"/>
        </a:p>
      </dgm:t>
    </dgm:pt>
    <dgm:pt modelId="{28032898-1976-4C9F-BE88-0C9321252C7A}">
      <dgm:prSet phldrT="[Text]"/>
      <dgm:spPr/>
      <dgm:t>
        <a:bodyPr/>
        <a:lstStyle/>
        <a:p>
          <a:r>
            <a:rPr lang="en-GB" b="1" dirty="0"/>
            <a:t>Describe Your Methodology</a:t>
          </a:r>
          <a:endParaRPr lang="en-GB" dirty="0"/>
        </a:p>
      </dgm:t>
    </dgm:pt>
    <dgm:pt modelId="{E8F54E5B-1E83-4C89-BB20-827D41D1A67D}" type="parTrans" cxnId="{99BDDEEF-7BA1-4942-BEEB-A8183961FA75}">
      <dgm:prSet/>
      <dgm:spPr/>
      <dgm:t>
        <a:bodyPr/>
        <a:lstStyle/>
        <a:p>
          <a:endParaRPr lang="en-GB"/>
        </a:p>
      </dgm:t>
    </dgm:pt>
    <dgm:pt modelId="{D94725F7-9C60-43BF-88F1-F2AD3ECF1754}" type="sibTrans" cxnId="{99BDDEEF-7BA1-4942-BEEB-A8183961FA75}">
      <dgm:prSet/>
      <dgm:spPr/>
      <dgm:t>
        <a:bodyPr/>
        <a:lstStyle/>
        <a:p>
          <a:endParaRPr lang="en-GB"/>
        </a:p>
      </dgm:t>
    </dgm:pt>
    <dgm:pt modelId="{196180C6-D582-44E7-93FF-B86F96DF938F}">
      <dgm:prSet phldrT="[Text]"/>
      <dgm:spPr/>
      <dgm:t>
        <a:bodyPr/>
        <a:lstStyle/>
        <a:p>
          <a:r>
            <a:rPr lang="en-GB" b="1" dirty="0"/>
            <a:t>Explain the Project’s Significance and Innovation</a:t>
          </a:r>
          <a:endParaRPr lang="en-GB" dirty="0"/>
        </a:p>
      </dgm:t>
    </dgm:pt>
    <dgm:pt modelId="{D1FD84B6-8A97-4F90-9429-75596B534CD2}" type="parTrans" cxnId="{0E3F77F0-157D-4DED-9D1D-D8AB8C609509}">
      <dgm:prSet/>
      <dgm:spPr/>
      <dgm:t>
        <a:bodyPr/>
        <a:lstStyle/>
        <a:p>
          <a:endParaRPr lang="en-GB"/>
        </a:p>
      </dgm:t>
    </dgm:pt>
    <dgm:pt modelId="{CE364614-83A0-4587-A105-FCC7C130A43F}" type="sibTrans" cxnId="{0E3F77F0-157D-4DED-9D1D-D8AB8C609509}">
      <dgm:prSet/>
      <dgm:spPr/>
      <dgm:t>
        <a:bodyPr/>
        <a:lstStyle/>
        <a:p>
          <a:endParaRPr lang="en-GB"/>
        </a:p>
      </dgm:t>
    </dgm:pt>
    <dgm:pt modelId="{89BC4BA0-2BA1-452C-AF64-2A693993C641}">
      <dgm:prSet phldrT="[Text]"/>
      <dgm:spPr/>
      <dgm:t>
        <a:bodyPr/>
        <a:lstStyle/>
        <a:p>
          <a:r>
            <a:rPr lang="en-GB" b="1" dirty="0"/>
            <a:t>Develop a Realistic Budget &amp; Provide a Detailed Timeline</a:t>
          </a:r>
          <a:endParaRPr lang="en-GB" dirty="0"/>
        </a:p>
      </dgm:t>
    </dgm:pt>
    <dgm:pt modelId="{14A66050-F858-42F8-A7E3-2ABDDC2A5119}" type="parTrans" cxnId="{7B327E42-88A3-4F00-A2D9-AE1D890EA93E}">
      <dgm:prSet/>
      <dgm:spPr/>
      <dgm:t>
        <a:bodyPr/>
        <a:lstStyle/>
        <a:p>
          <a:endParaRPr lang="en-GB"/>
        </a:p>
      </dgm:t>
    </dgm:pt>
    <dgm:pt modelId="{B905C7FE-95B1-4787-8268-E012777E01E3}" type="sibTrans" cxnId="{7B327E42-88A3-4F00-A2D9-AE1D890EA93E}">
      <dgm:prSet/>
      <dgm:spPr/>
      <dgm:t>
        <a:bodyPr/>
        <a:lstStyle/>
        <a:p>
          <a:endParaRPr lang="en-GB"/>
        </a:p>
      </dgm:t>
    </dgm:pt>
    <dgm:pt modelId="{7DCE8524-6BE1-4F5E-962B-86F957F81D9A}">
      <dgm:prSet phldrT="[Text]"/>
      <dgm:spPr/>
      <dgm:t>
        <a:bodyPr/>
        <a:lstStyle/>
        <a:p>
          <a:r>
            <a:rPr lang="en-GB" b="1" dirty="0"/>
            <a:t>Showcase the Research Team and Their Expertise</a:t>
          </a:r>
          <a:endParaRPr lang="en-GB" dirty="0"/>
        </a:p>
      </dgm:t>
    </dgm:pt>
    <dgm:pt modelId="{E34CD347-5572-49EF-8027-0E2E233BFD6C}" type="parTrans" cxnId="{64B1847E-7AC3-405E-89B7-873AA4D44D46}">
      <dgm:prSet/>
      <dgm:spPr/>
      <dgm:t>
        <a:bodyPr/>
        <a:lstStyle/>
        <a:p>
          <a:endParaRPr lang="en-GB"/>
        </a:p>
      </dgm:t>
    </dgm:pt>
    <dgm:pt modelId="{B0FF7178-047B-423F-A001-38CABDDB36A9}" type="sibTrans" cxnId="{64B1847E-7AC3-405E-89B7-873AA4D44D46}">
      <dgm:prSet/>
      <dgm:spPr/>
      <dgm:t>
        <a:bodyPr/>
        <a:lstStyle/>
        <a:p>
          <a:endParaRPr lang="en-GB"/>
        </a:p>
      </dgm:t>
    </dgm:pt>
    <dgm:pt modelId="{26E72890-C544-4267-9205-0D9FB3D5D479}">
      <dgm:prSet phldrT="[Text]"/>
      <dgm:spPr/>
      <dgm:t>
        <a:bodyPr/>
        <a:lstStyle/>
        <a:p>
          <a:pPr>
            <a:buNone/>
          </a:pPr>
          <a:r>
            <a:rPr lang="en-GB" b="1" dirty="0"/>
            <a:t>Address Risk Management and Ethics</a:t>
          </a:r>
          <a:endParaRPr lang="en-GB" dirty="0"/>
        </a:p>
      </dgm:t>
    </dgm:pt>
    <dgm:pt modelId="{69DC2F5B-1A88-4961-B868-8A2305EA9F12}" type="parTrans" cxnId="{EF831020-58FA-4539-8D0C-3D3574E69E14}">
      <dgm:prSet/>
      <dgm:spPr/>
      <dgm:t>
        <a:bodyPr/>
        <a:lstStyle/>
        <a:p>
          <a:endParaRPr lang="en-GB"/>
        </a:p>
      </dgm:t>
    </dgm:pt>
    <dgm:pt modelId="{0236315E-4F82-4D20-829B-D81996B081E8}" type="sibTrans" cxnId="{EF831020-58FA-4539-8D0C-3D3574E69E14}">
      <dgm:prSet/>
      <dgm:spPr/>
      <dgm:t>
        <a:bodyPr/>
        <a:lstStyle/>
        <a:p>
          <a:endParaRPr lang="en-GB"/>
        </a:p>
      </dgm:t>
    </dgm:pt>
    <dgm:pt modelId="{622FF01F-E67E-4EBA-9536-5CC289D9DA04}">
      <dgm:prSet phldrT="[Text]"/>
      <dgm:spPr/>
      <dgm:t>
        <a:bodyPr/>
        <a:lstStyle/>
        <a:p>
          <a:pPr>
            <a:buNone/>
          </a:pPr>
          <a:r>
            <a:rPr lang="en-GB" b="1" dirty="0"/>
            <a:t>Understand the Funder's Guidelines and Priorities</a:t>
          </a:r>
          <a:endParaRPr lang="en-GB" dirty="0"/>
        </a:p>
      </dgm:t>
    </dgm:pt>
    <dgm:pt modelId="{F88CFDAB-D14A-4102-B4D5-194DB66C9FB8}" type="parTrans" cxnId="{DA83B8E4-28BF-4BC3-9B6E-DAC8BA4B9662}">
      <dgm:prSet/>
      <dgm:spPr/>
      <dgm:t>
        <a:bodyPr/>
        <a:lstStyle/>
        <a:p>
          <a:endParaRPr lang="en-GB"/>
        </a:p>
      </dgm:t>
    </dgm:pt>
    <dgm:pt modelId="{738E1F8D-CCDA-4482-B120-935111964D63}" type="sibTrans" cxnId="{DA83B8E4-28BF-4BC3-9B6E-DAC8BA4B9662}">
      <dgm:prSet/>
      <dgm:spPr/>
      <dgm:t>
        <a:bodyPr/>
        <a:lstStyle/>
        <a:p>
          <a:endParaRPr lang="en-GB"/>
        </a:p>
      </dgm:t>
    </dgm:pt>
    <dgm:pt modelId="{050874D7-D2C2-4CB2-A832-42BD856B91D4}" type="pres">
      <dgm:prSet presAssocID="{FCCE33B1-8107-475A-B65C-ACA90B670794}" presName="Name0" presStyleCnt="0">
        <dgm:presLayoutVars>
          <dgm:dir/>
          <dgm:resizeHandles val="exact"/>
        </dgm:presLayoutVars>
      </dgm:prSet>
      <dgm:spPr/>
    </dgm:pt>
    <dgm:pt modelId="{4B28D221-C357-49AE-853E-13D806FA825C}" type="pres">
      <dgm:prSet presAssocID="{FCCE33B1-8107-475A-B65C-ACA90B670794}" presName="cycle" presStyleCnt="0"/>
      <dgm:spPr/>
    </dgm:pt>
    <dgm:pt modelId="{09EFA542-144E-46A4-B297-FFCD5F397172}" type="pres">
      <dgm:prSet presAssocID="{622FF01F-E67E-4EBA-9536-5CC289D9DA04}" presName="nodeFirstNode" presStyleLbl="node1" presStyleIdx="0" presStyleCnt="9">
        <dgm:presLayoutVars>
          <dgm:bulletEnabled val="1"/>
        </dgm:presLayoutVars>
      </dgm:prSet>
      <dgm:spPr/>
    </dgm:pt>
    <dgm:pt modelId="{B4F80360-7096-4F3A-91C4-8385F892ABA0}" type="pres">
      <dgm:prSet presAssocID="{738E1F8D-CCDA-4482-B120-935111964D63}" presName="sibTransFirstNode" presStyleLbl="bgShp" presStyleIdx="0" presStyleCnt="1"/>
      <dgm:spPr/>
    </dgm:pt>
    <dgm:pt modelId="{3C579F45-314B-45B0-A800-30083AB6BA45}" type="pres">
      <dgm:prSet presAssocID="{BC3E5723-CD8D-480F-8223-A675BD49399B}" presName="nodeFollowingNodes" presStyleLbl="node1" presStyleIdx="1" presStyleCnt="9">
        <dgm:presLayoutVars>
          <dgm:bulletEnabled val="1"/>
        </dgm:presLayoutVars>
      </dgm:prSet>
      <dgm:spPr/>
    </dgm:pt>
    <dgm:pt modelId="{972925AE-C110-46BF-80A4-43EAE0BD7560}" type="pres">
      <dgm:prSet presAssocID="{9DEA0C84-D43F-4347-9C6D-75B23ECE2192}" presName="nodeFollowingNodes" presStyleLbl="node1" presStyleIdx="2" presStyleCnt="9" custScaleX="122390" custScaleY="132081">
        <dgm:presLayoutVars>
          <dgm:bulletEnabled val="1"/>
        </dgm:presLayoutVars>
      </dgm:prSet>
      <dgm:spPr/>
    </dgm:pt>
    <dgm:pt modelId="{F3B8A56F-E66D-421D-9774-C21A3FC604EC}" type="pres">
      <dgm:prSet presAssocID="{D54AF0CD-6C80-493E-9BBD-CC763892E2C8}" presName="nodeFollowingNodes" presStyleLbl="node1" presStyleIdx="3" presStyleCnt="9" custScaleX="124945" custScaleY="120944">
        <dgm:presLayoutVars>
          <dgm:bulletEnabled val="1"/>
        </dgm:presLayoutVars>
      </dgm:prSet>
      <dgm:spPr/>
    </dgm:pt>
    <dgm:pt modelId="{8DF251C7-BA77-4E81-ABE0-8E06718A43BE}" type="pres">
      <dgm:prSet presAssocID="{28032898-1976-4C9F-BE88-0C9321252C7A}" presName="nodeFollowingNodes" presStyleLbl="node1" presStyleIdx="4" presStyleCnt="9" custScaleX="114124" custScaleY="127811" custRadScaleRad="99477" custRadScaleInc="-12351">
        <dgm:presLayoutVars>
          <dgm:bulletEnabled val="1"/>
        </dgm:presLayoutVars>
      </dgm:prSet>
      <dgm:spPr/>
    </dgm:pt>
    <dgm:pt modelId="{68E83051-E36E-42BC-95BE-A9645EDABC00}" type="pres">
      <dgm:prSet presAssocID="{196180C6-D582-44E7-93FF-B86F96DF938F}" presName="nodeFollowingNodes" presStyleLbl="node1" presStyleIdx="5" presStyleCnt="9" custScaleX="107480" custScaleY="128654">
        <dgm:presLayoutVars>
          <dgm:bulletEnabled val="1"/>
        </dgm:presLayoutVars>
      </dgm:prSet>
      <dgm:spPr/>
    </dgm:pt>
    <dgm:pt modelId="{6E23634E-CA99-482E-9544-DF1460E5F1B9}" type="pres">
      <dgm:prSet presAssocID="{89BC4BA0-2BA1-452C-AF64-2A693993C641}" presName="nodeFollowingNodes" presStyleLbl="node1" presStyleIdx="6" presStyleCnt="9" custScaleX="114001" custScaleY="114058" custRadScaleRad="108815" custRadScaleInc="-610">
        <dgm:presLayoutVars>
          <dgm:bulletEnabled val="1"/>
        </dgm:presLayoutVars>
      </dgm:prSet>
      <dgm:spPr/>
    </dgm:pt>
    <dgm:pt modelId="{D01E73D0-B86D-4018-AA62-804C641788B0}" type="pres">
      <dgm:prSet presAssocID="{7DCE8524-6BE1-4F5E-962B-86F957F81D9A}" presName="nodeFollowingNodes" presStyleLbl="node1" presStyleIdx="7" presStyleCnt="9" custScaleX="114952" custScaleY="127819" custRadScaleRad="102415" custRadScaleInc="-19237">
        <dgm:presLayoutVars>
          <dgm:bulletEnabled val="1"/>
        </dgm:presLayoutVars>
      </dgm:prSet>
      <dgm:spPr/>
    </dgm:pt>
    <dgm:pt modelId="{8249E0C7-D511-4AA0-B422-1E75B50C2FE3}" type="pres">
      <dgm:prSet presAssocID="{26E72890-C544-4267-9205-0D9FB3D5D479}" presName="nodeFollowingNodes" presStyleLbl="node1" presStyleIdx="8" presStyleCnt="9" custScaleX="118708" custScaleY="121581" custRadScaleRad="101216" custRadScaleInc="-20791">
        <dgm:presLayoutVars>
          <dgm:bulletEnabled val="1"/>
        </dgm:presLayoutVars>
      </dgm:prSet>
      <dgm:spPr/>
    </dgm:pt>
  </dgm:ptLst>
  <dgm:cxnLst>
    <dgm:cxn modelId="{011AB811-84E5-4414-945C-52A6981F7A7A}" type="presOf" srcId="{D54AF0CD-6C80-493E-9BBD-CC763892E2C8}" destId="{F3B8A56F-E66D-421D-9774-C21A3FC604EC}" srcOrd="0" destOrd="0" presId="urn:microsoft.com/office/officeart/2005/8/layout/cycle3"/>
    <dgm:cxn modelId="{EF831020-58FA-4539-8D0C-3D3574E69E14}" srcId="{FCCE33B1-8107-475A-B65C-ACA90B670794}" destId="{26E72890-C544-4267-9205-0D9FB3D5D479}" srcOrd="8" destOrd="0" parTransId="{69DC2F5B-1A88-4961-B868-8A2305EA9F12}" sibTransId="{0236315E-4F82-4D20-829B-D81996B081E8}"/>
    <dgm:cxn modelId="{6AC14642-3DBD-40F8-84BB-DB7F435A7021}" srcId="{FCCE33B1-8107-475A-B65C-ACA90B670794}" destId="{D54AF0CD-6C80-493E-9BBD-CC763892E2C8}" srcOrd="3" destOrd="0" parTransId="{BBF16F32-21B1-44B4-8130-D22905A491D1}" sibTransId="{FE72A5E4-C9CC-41A0-950B-52CDAB7A8113}"/>
    <dgm:cxn modelId="{7B327E42-88A3-4F00-A2D9-AE1D890EA93E}" srcId="{FCCE33B1-8107-475A-B65C-ACA90B670794}" destId="{89BC4BA0-2BA1-452C-AF64-2A693993C641}" srcOrd="6" destOrd="0" parTransId="{14A66050-F858-42F8-A7E3-2ABDDC2A5119}" sibTransId="{B905C7FE-95B1-4787-8268-E012777E01E3}"/>
    <dgm:cxn modelId="{A451854F-F498-46E7-90FB-8A671939FCAD}" type="presOf" srcId="{7DCE8524-6BE1-4F5E-962B-86F957F81D9A}" destId="{D01E73D0-B86D-4018-AA62-804C641788B0}" srcOrd="0" destOrd="0" presId="urn:microsoft.com/office/officeart/2005/8/layout/cycle3"/>
    <dgm:cxn modelId="{BAE8A14F-3A77-4E8E-B275-60C3E51BE07B}" type="presOf" srcId="{28032898-1976-4C9F-BE88-0C9321252C7A}" destId="{8DF251C7-BA77-4E81-ABE0-8E06718A43BE}" srcOrd="0" destOrd="0" presId="urn:microsoft.com/office/officeart/2005/8/layout/cycle3"/>
    <dgm:cxn modelId="{D064FD4F-8459-4A56-A776-5E67A89439C1}" type="presOf" srcId="{BC3E5723-CD8D-480F-8223-A675BD49399B}" destId="{3C579F45-314B-45B0-A800-30083AB6BA45}" srcOrd="0" destOrd="0" presId="urn:microsoft.com/office/officeart/2005/8/layout/cycle3"/>
    <dgm:cxn modelId="{64B1847E-7AC3-405E-89B7-873AA4D44D46}" srcId="{FCCE33B1-8107-475A-B65C-ACA90B670794}" destId="{7DCE8524-6BE1-4F5E-962B-86F957F81D9A}" srcOrd="7" destOrd="0" parTransId="{E34CD347-5572-49EF-8027-0E2E233BFD6C}" sibTransId="{B0FF7178-047B-423F-A001-38CABDDB36A9}"/>
    <dgm:cxn modelId="{CE4A047F-2F8F-4DD9-BB1E-DD0168CE75B4}" type="presOf" srcId="{FCCE33B1-8107-475A-B65C-ACA90B670794}" destId="{050874D7-D2C2-4CB2-A832-42BD856B91D4}" srcOrd="0" destOrd="0" presId="urn:microsoft.com/office/officeart/2005/8/layout/cycle3"/>
    <dgm:cxn modelId="{0BD90E88-C667-4CC5-91EF-B9CD7F9AC830}" type="presOf" srcId="{9DEA0C84-D43F-4347-9C6D-75B23ECE2192}" destId="{972925AE-C110-46BF-80A4-43EAE0BD7560}" srcOrd="0" destOrd="0" presId="urn:microsoft.com/office/officeart/2005/8/layout/cycle3"/>
    <dgm:cxn modelId="{AA8F589F-2568-4A71-A0DC-64B717D85292}" type="presOf" srcId="{26E72890-C544-4267-9205-0D9FB3D5D479}" destId="{8249E0C7-D511-4AA0-B422-1E75B50C2FE3}" srcOrd="0" destOrd="0" presId="urn:microsoft.com/office/officeart/2005/8/layout/cycle3"/>
    <dgm:cxn modelId="{128325A1-3F05-498D-91A0-617CCF629E46}" type="presOf" srcId="{738E1F8D-CCDA-4482-B120-935111964D63}" destId="{B4F80360-7096-4F3A-91C4-8385F892ABA0}" srcOrd="0" destOrd="0" presId="urn:microsoft.com/office/officeart/2005/8/layout/cycle3"/>
    <dgm:cxn modelId="{26DDC7A9-C250-49DA-9ECE-3FAB4E79985B}" srcId="{FCCE33B1-8107-475A-B65C-ACA90B670794}" destId="{BC3E5723-CD8D-480F-8223-A675BD49399B}" srcOrd="1" destOrd="0" parTransId="{CA167F1D-23A8-449E-B79D-6C8D489613A4}" sibTransId="{E9B574E6-00D7-4A2F-9478-92878627C7F7}"/>
    <dgm:cxn modelId="{A7F91AC2-9AD8-49F2-A98A-6783374646E8}" type="presOf" srcId="{196180C6-D582-44E7-93FF-B86F96DF938F}" destId="{68E83051-E36E-42BC-95BE-A9645EDABC00}" srcOrd="0" destOrd="0" presId="urn:microsoft.com/office/officeart/2005/8/layout/cycle3"/>
    <dgm:cxn modelId="{B33815C7-B256-40CE-B3B8-16699E546E85}" type="presOf" srcId="{622FF01F-E67E-4EBA-9536-5CC289D9DA04}" destId="{09EFA542-144E-46A4-B297-FFCD5F397172}" srcOrd="0" destOrd="0" presId="urn:microsoft.com/office/officeart/2005/8/layout/cycle3"/>
    <dgm:cxn modelId="{D46A59CB-FF46-4B40-BA25-E5A6B91AFBD7}" type="presOf" srcId="{89BC4BA0-2BA1-452C-AF64-2A693993C641}" destId="{6E23634E-CA99-482E-9544-DF1460E5F1B9}" srcOrd="0" destOrd="0" presId="urn:microsoft.com/office/officeart/2005/8/layout/cycle3"/>
    <dgm:cxn modelId="{31B0D9D1-C764-4D4E-BD2C-7F045587EA7F}" srcId="{FCCE33B1-8107-475A-B65C-ACA90B670794}" destId="{9DEA0C84-D43F-4347-9C6D-75B23ECE2192}" srcOrd="2" destOrd="0" parTransId="{CDA9D272-E88C-4D8B-914B-08DD4B3C023E}" sibTransId="{FBF5616E-A134-4CCB-B070-196DAB916B53}"/>
    <dgm:cxn modelId="{DA83B8E4-28BF-4BC3-9B6E-DAC8BA4B9662}" srcId="{FCCE33B1-8107-475A-B65C-ACA90B670794}" destId="{622FF01F-E67E-4EBA-9536-5CC289D9DA04}" srcOrd="0" destOrd="0" parTransId="{F88CFDAB-D14A-4102-B4D5-194DB66C9FB8}" sibTransId="{738E1F8D-CCDA-4482-B120-935111964D63}"/>
    <dgm:cxn modelId="{99BDDEEF-7BA1-4942-BEEB-A8183961FA75}" srcId="{FCCE33B1-8107-475A-B65C-ACA90B670794}" destId="{28032898-1976-4C9F-BE88-0C9321252C7A}" srcOrd="4" destOrd="0" parTransId="{E8F54E5B-1E83-4C89-BB20-827D41D1A67D}" sibTransId="{D94725F7-9C60-43BF-88F1-F2AD3ECF1754}"/>
    <dgm:cxn modelId="{0E3F77F0-157D-4DED-9D1D-D8AB8C609509}" srcId="{FCCE33B1-8107-475A-B65C-ACA90B670794}" destId="{196180C6-D582-44E7-93FF-B86F96DF938F}" srcOrd="5" destOrd="0" parTransId="{D1FD84B6-8A97-4F90-9429-75596B534CD2}" sibTransId="{CE364614-83A0-4587-A105-FCC7C130A43F}"/>
    <dgm:cxn modelId="{B750CBA4-6ED5-45B4-AA0B-22B11A5FD11E}" type="presParOf" srcId="{050874D7-D2C2-4CB2-A832-42BD856B91D4}" destId="{4B28D221-C357-49AE-853E-13D806FA825C}" srcOrd="0" destOrd="0" presId="urn:microsoft.com/office/officeart/2005/8/layout/cycle3"/>
    <dgm:cxn modelId="{1979FC45-5476-4A8A-AEED-DBC7CEB42DE5}" type="presParOf" srcId="{4B28D221-C357-49AE-853E-13D806FA825C}" destId="{09EFA542-144E-46A4-B297-FFCD5F397172}" srcOrd="0" destOrd="0" presId="urn:microsoft.com/office/officeart/2005/8/layout/cycle3"/>
    <dgm:cxn modelId="{8EA4F4FC-E6B2-483C-91EA-FD3E812C7EA7}" type="presParOf" srcId="{4B28D221-C357-49AE-853E-13D806FA825C}" destId="{B4F80360-7096-4F3A-91C4-8385F892ABA0}" srcOrd="1" destOrd="0" presId="urn:microsoft.com/office/officeart/2005/8/layout/cycle3"/>
    <dgm:cxn modelId="{01739575-FBBA-4595-A592-AE16104589AB}" type="presParOf" srcId="{4B28D221-C357-49AE-853E-13D806FA825C}" destId="{3C579F45-314B-45B0-A800-30083AB6BA45}" srcOrd="2" destOrd="0" presId="urn:microsoft.com/office/officeart/2005/8/layout/cycle3"/>
    <dgm:cxn modelId="{9F8AB8F7-F194-43D6-9A03-77643889A8C7}" type="presParOf" srcId="{4B28D221-C357-49AE-853E-13D806FA825C}" destId="{972925AE-C110-46BF-80A4-43EAE0BD7560}" srcOrd="3" destOrd="0" presId="urn:microsoft.com/office/officeart/2005/8/layout/cycle3"/>
    <dgm:cxn modelId="{C0B0BAC1-DD36-4E3F-85F9-1183E3628624}" type="presParOf" srcId="{4B28D221-C357-49AE-853E-13D806FA825C}" destId="{F3B8A56F-E66D-421D-9774-C21A3FC604EC}" srcOrd="4" destOrd="0" presId="urn:microsoft.com/office/officeart/2005/8/layout/cycle3"/>
    <dgm:cxn modelId="{AD635856-A948-46E8-BFF3-A11612E2B873}" type="presParOf" srcId="{4B28D221-C357-49AE-853E-13D806FA825C}" destId="{8DF251C7-BA77-4E81-ABE0-8E06718A43BE}" srcOrd="5" destOrd="0" presId="urn:microsoft.com/office/officeart/2005/8/layout/cycle3"/>
    <dgm:cxn modelId="{3C1D0628-B9D6-41A8-89EE-F2C49B4DB273}" type="presParOf" srcId="{4B28D221-C357-49AE-853E-13D806FA825C}" destId="{68E83051-E36E-42BC-95BE-A9645EDABC00}" srcOrd="6" destOrd="0" presId="urn:microsoft.com/office/officeart/2005/8/layout/cycle3"/>
    <dgm:cxn modelId="{71518BD6-CE74-4D79-BAB9-21DD433394E0}" type="presParOf" srcId="{4B28D221-C357-49AE-853E-13D806FA825C}" destId="{6E23634E-CA99-482E-9544-DF1460E5F1B9}" srcOrd="7" destOrd="0" presId="urn:microsoft.com/office/officeart/2005/8/layout/cycle3"/>
    <dgm:cxn modelId="{D9E335E8-F3BB-44BB-80CC-74AF43802C1C}" type="presParOf" srcId="{4B28D221-C357-49AE-853E-13D806FA825C}" destId="{D01E73D0-B86D-4018-AA62-804C641788B0}" srcOrd="8" destOrd="0" presId="urn:microsoft.com/office/officeart/2005/8/layout/cycle3"/>
    <dgm:cxn modelId="{52851190-220F-4504-8E6B-D5984270AD50}" type="presParOf" srcId="{4B28D221-C357-49AE-853E-13D806FA825C}" destId="{8249E0C7-D511-4AA0-B422-1E75B50C2FE3}" srcOrd="9" destOrd="0" presId="urn:microsoft.com/office/officeart/2005/8/layout/cycle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F80360-7096-4F3A-91C4-8385F892ABA0}">
      <dsp:nvSpPr>
        <dsp:cNvPr id="0" name=""/>
        <dsp:cNvSpPr/>
      </dsp:nvSpPr>
      <dsp:spPr>
        <a:xfrm>
          <a:off x="1205409" y="-113509"/>
          <a:ext cx="5662865" cy="5662865"/>
        </a:xfrm>
        <a:prstGeom prst="circularArrow">
          <a:avLst>
            <a:gd name="adj1" fmla="val 5544"/>
            <a:gd name="adj2" fmla="val 330680"/>
            <a:gd name="adj3" fmla="val 14755130"/>
            <a:gd name="adj4" fmla="val 16814399"/>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EFA542-144E-46A4-B297-FFCD5F397172}">
      <dsp:nvSpPr>
        <dsp:cNvPr id="0" name=""/>
        <dsp:cNvSpPr/>
      </dsp:nvSpPr>
      <dsp:spPr>
        <a:xfrm>
          <a:off x="3306592" y="-50153"/>
          <a:ext cx="1460499" cy="73024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Understand the Funder's Guidelines and Priorities</a:t>
          </a:r>
          <a:endParaRPr lang="en-GB" sz="1100" kern="1200" dirty="0"/>
        </a:p>
      </dsp:txBody>
      <dsp:txXfrm>
        <a:off x="3342240" y="-14505"/>
        <a:ext cx="1389203" cy="658953"/>
      </dsp:txXfrm>
    </dsp:sp>
    <dsp:sp modelId="{3C579F45-314B-45B0-A800-30083AB6BA45}">
      <dsp:nvSpPr>
        <dsp:cNvPr id="0" name=""/>
        <dsp:cNvSpPr/>
      </dsp:nvSpPr>
      <dsp:spPr>
        <a:xfrm>
          <a:off x="4858839" y="514817"/>
          <a:ext cx="1460499" cy="730249"/>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Create a Strong Abstract</a:t>
          </a:r>
          <a:endParaRPr lang="en-GB" sz="1100" kern="1200" dirty="0"/>
        </a:p>
      </dsp:txBody>
      <dsp:txXfrm>
        <a:off x="4894487" y="550465"/>
        <a:ext cx="1389203" cy="658953"/>
      </dsp:txXfrm>
    </dsp:sp>
    <dsp:sp modelId="{972925AE-C110-46BF-80A4-43EAE0BD7560}">
      <dsp:nvSpPr>
        <dsp:cNvPr id="0" name=""/>
        <dsp:cNvSpPr/>
      </dsp:nvSpPr>
      <dsp:spPr>
        <a:xfrm>
          <a:off x="5521269" y="1828241"/>
          <a:ext cx="1787505" cy="964521"/>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Define the Research Problem</a:t>
          </a:r>
          <a:endParaRPr lang="en-GB" sz="1100" kern="1200" dirty="0"/>
        </a:p>
      </dsp:txBody>
      <dsp:txXfrm>
        <a:off x="5568353" y="1875325"/>
        <a:ext cx="1693337" cy="870353"/>
      </dsp:txXfrm>
    </dsp:sp>
    <dsp:sp modelId="{F3B8A56F-E66D-421D-9774-C21A3FC604EC}">
      <dsp:nvSpPr>
        <dsp:cNvPr id="0" name=""/>
        <dsp:cNvSpPr/>
      </dsp:nvSpPr>
      <dsp:spPr>
        <a:xfrm>
          <a:off x="5215768" y="3495676"/>
          <a:ext cx="1824821" cy="883193"/>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Outline the Objectives and Goals</a:t>
          </a:r>
          <a:endParaRPr lang="en-GB" sz="1100" kern="1200" dirty="0"/>
        </a:p>
      </dsp:txBody>
      <dsp:txXfrm>
        <a:off x="5258882" y="3538790"/>
        <a:ext cx="1738593" cy="796965"/>
      </dsp:txXfrm>
    </dsp:sp>
    <dsp:sp modelId="{8DF251C7-BA77-4E81-ABE0-8E06718A43BE}">
      <dsp:nvSpPr>
        <dsp:cNvPr id="0" name=""/>
        <dsp:cNvSpPr/>
      </dsp:nvSpPr>
      <dsp:spPr>
        <a:xfrm>
          <a:off x="4197596" y="4450044"/>
          <a:ext cx="1666781" cy="933339"/>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Describe Your Methodology</a:t>
          </a:r>
          <a:endParaRPr lang="en-GB" sz="1100" kern="1200" dirty="0"/>
        </a:p>
      </dsp:txBody>
      <dsp:txXfrm>
        <a:off x="4243158" y="4495606"/>
        <a:ext cx="1575657" cy="842215"/>
      </dsp:txXfrm>
    </dsp:sp>
    <dsp:sp modelId="{68E83051-E36E-42BC-95BE-A9645EDABC00}">
      <dsp:nvSpPr>
        <dsp:cNvPr id="0" name=""/>
        <dsp:cNvSpPr/>
      </dsp:nvSpPr>
      <dsp:spPr>
        <a:xfrm>
          <a:off x="2426035" y="4529324"/>
          <a:ext cx="1569745" cy="939495"/>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Explain the Project’s Significance and Innovation</a:t>
          </a:r>
          <a:endParaRPr lang="en-GB" sz="1100" kern="1200" dirty="0"/>
        </a:p>
      </dsp:txBody>
      <dsp:txXfrm>
        <a:off x="2471897" y="4575186"/>
        <a:ext cx="1478021" cy="847771"/>
      </dsp:txXfrm>
    </dsp:sp>
    <dsp:sp modelId="{6E23634E-CA99-482E-9544-DF1460E5F1B9}">
      <dsp:nvSpPr>
        <dsp:cNvPr id="0" name=""/>
        <dsp:cNvSpPr/>
      </dsp:nvSpPr>
      <dsp:spPr>
        <a:xfrm>
          <a:off x="933713" y="3635966"/>
          <a:ext cx="1664984" cy="832908"/>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Develop a Realistic Budget &amp; Provide a Detailed Timeline</a:t>
          </a:r>
          <a:endParaRPr lang="en-GB" sz="1100" kern="1200" dirty="0"/>
        </a:p>
      </dsp:txBody>
      <dsp:txXfrm>
        <a:off x="974372" y="3676625"/>
        <a:ext cx="1583666" cy="751590"/>
      </dsp:txXfrm>
    </dsp:sp>
    <dsp:sp modelId="{D01E73D0-B86D-4018-AA62-804C641788B0}">
      <dsp:nvSpPr>
        <dsp:cNvPr id="0" name=""/>
        <dsp:cNvSpPr/>
      </dsp:nvSpPr>
      <dsp:spPr>
        <a:xfrm>
          <a:off x="727778" y="2130484"/>
          <a:ext cx="1678873" cy="933398"/>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Showcase the Research Team and Their Expertise</a:t>
          </a:r>
          <a:endParaRPr lang="en-GB" sz="1100" kern="1200" dirty="0"/>
        </a:p>
      </dsp:txBody>
      <dsp:txXfrm>
        <a:off x="773343" y="2176049"/>
        <a:ext cx="1587743" cy="842268"/>
      </dsp:txXfrm>
    </dsp:sp>
    <dsp:sp modelId="{8249E0C7-D511-4AA0-B422-1E75B50C2FE3}">
      <dsp:nvSpPr>
        <dsp:cNvPr id="0" name=""/>
        <dsp:cNvSpPr/>
      </dsp:nvSpPr>
      <dsp:spPr>
        <a:xfrm>
          <a:off x="1368338" y="634137"/>
          <a:ext cx="1733730" cy="88784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GB" sz="1100" b="1" kern="1200" dirty="0"/>
            <a:t>Address Risk Management and Ethics</a:t>
          </a:r>
          <a:endParaRPr lang="en-GB" sz="1100" kern="1200" dirty="0"/>
        </a:p>
      </dsp:txBody>
      <dsp:txXfrm>
        <a:off x="1411679" y="677478"/>
        <a:ext cx="1647048" cy="80116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2F7E02-4F60-4D3F-A9C0-42DB56927A31}" type="datetimeFigureOut">
              <a:rPr lang="en-GB" smtClean="0"/>
              <a:t>06/04/2025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4D5EBC-F002-42A3-B7B2-C602076B1EDA}" type="slidenum">
              <a:rPr lang="en-GB" smtClean="0"/>
              <a:t>‹#›</a:t>
            </a:fld>
            <a:endParaRPr lang="en-GB"/>
          </a:p>
        </p:txBody>
      </p:sp>
    </p:spTree>
    <p:extLst>
      <p:ext uri="{BB962C8B-B14F-4D97-AF65-F5344CB8AC3E}">
        <p14:creationId xmlns:p14="http://schemas.microsoft.com/office/powerpoint/2010/main" val="36958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4D5EBC-F002-42A3-B7B2-C602076B1EDA}" type="slidenum">
              <a:rPr lang="en-GB" smtClean="0"/>
              <a:t>2</a:t>
            </a:fld>
            <a:endParaRPr lang="en-GB"/>
          </a:p>
        </p:txBody>
      </p:sp>
    </p:spTree>
    <p:extLst>
      <p:ext uri="{BB962C8B-B14F-4D97-AF65-F5344CB8AC3E}">
        <p14:creationId xmlns:p14="http://schemas.microsoft.com/office/powerpoint/2010/main" val="2571148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4D5EBC-F002-42A3-B7B2-C602076B1EDA}" type="slidenum">
              <a:rPr lang="en-GB" smtClean="0"/>
              <a:t>11</a:t>
            </a:fld>
            <a:endParaRPr lang="en-GB"/>
          </a:p>
        </p:txBody>
      </p:sp>
    </p:spTree>
    <p:extLst>
      <p:ext uri="{BB962C8B-B14F-4D97-AF65-F5344CB8AC3E}">
        <p14:creationId xmlns:p14="http://schemas.microsoft.com/office/powerpoint/2010/main" val="3046203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4D5EBC-F002-42A3-B7B2-C602076B1EDA}" type="slidenum">
              <a:rPr lang="en-GB" smtClean="0"/>
              <a:t>12</a:t>
            </a:fld>
            <a:endParaRPr lang="en-GB"/>
          </a:p>
        </p:txBody>
      </p:sp>
    </p:spTree>
    <p:extLst>
      <p:ext uri="{BB962C8B-B14F-4D97-AF65-F5344CB8AC3E}">
        <p14:creationId xmlns:p14="http://schemas.microsoft.com/office/powerpoint/2010/main" val="21905318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4D5EBC-F002-42A3-B7B2-C602076B1EDA}" type="slidenum">
              <a:rPr lang="en-GB" smtClean="0"/>
              <a:t>13</a:t>
            </a:fld>
            <a:endParaRPr lang="en-GB"/>
          </a:p>
        </p:txBody>
      </p:sp>
    </p:spTree>
    <p:extLst>
      <p:ext uri="{BB962C8B-B14F-4D97-AF65-F5344CB8AC3E}">
        <p14:creationId xmlns:p14="http://schemas.microsoft.com/office/powerpoint/2010/main" val="3926420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BC to complete</a:t>
            </a:r>
          </a:p>
        </p:txBody>
      </p:sp>
      <p:sp>
        <p:nvSpPr>
          <p:cNvPr id="4" name="Slide Number Placeholder 3"/>
          <p:cNvSpPr>
            <a:spLocks noGrp="1"/>
          </p:cNvSpPr>
          <p:nvPr>
            <p:ph type="sldNum" sz="quarter" idx="5"/>
          </p:nvPr>
        </p:nvSpPr>
        <p:spPr/>
        <p:txBody>
          <a:bodyPr/>
          <a:lstStyle/>
          <a:p>
            <a:fld id="{A34D5EBC-F002-42A3-B7B2-C602076B1EDA}" type="slidenum">
              <a:rPr lang="en-GB" smtClean="0"/>
              <a:t>14</a:t>
            </a:fld>
            <a:endParaRPr lang="en-GB"/>
          </a:p>
        </p:txBody>
      </p:sp>
    </p:spTree>
    <p:extLst>
      <p:ext uri="{BB962C8B-B14F-4D97-AF65-F5344CB8AC3E}">
        <p14:creationId xmlns:p14="http://schemas.microsoft.com/office/powerpoint/2010/main" val="661515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A34D5EBC-F002-42A3-B7B2-C602076B1EDA}" type="slidenum">
              <a:rPr lang="en-GB" smtClean="0"/>
              <a:t>3</a:t>
            </a:fld>
            <a:endParaRPr lang="en-GB"/>
          </a:p>
        </p:txBody>
      </p:sp>
    </p:spTree>
    <p:extLst>
      <p:ext uri="{BB962C8B-B14F-4D97-AF65-F5344CB8AC3E}">
        <p14:creationId xmlns:p14="http://schemas.microsoft.com/office/powerpoint/2010/main" val="2795551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BC to complete</a:t>
            </a:r>
          </a:p>
        </p:txBody>
      </p:sp>
      <p:sp>
        <p:nvSpPr>
          <p:cNvPr id="4" name="Slide Number Placeholder 3"/>
          <p:cNvSpPr>
            <a:spLocks noGrp="1"/>
          </p:cNvSpPr>
          <p:nvPr>
            <p:ph type="sldNum" sz="quarter" idx="5"/>
          </p:nvPr>
        </p:nvSpPr>
        <p:spPr/>
        <p:txBody>
          <a:bodyPr/>
          <a:lstStyle/>
          <a:p>
            <a:fld id="{A34D5EBC-F002-42A3-B7B2-C602076B1EDA}" type="slidenum">
              <a:rPr lang="en-GB" smtClean="0"/>
              <a:t>4</a:t>
            </a:fld>
            <a:endParaRPr lang="en-GB"/>
          </a:p>
        </p:txBody>
      </p:sp>
    </p:spTree>
    <p:extLst>
      <p:ext uri="{BB962C8B-B14F-4D97-AF65-F5344CB8AC3E}">
        <p14:creationId xmlns:p14="http://schemas.microsoft.com/office/powerpoint/2010/main" val="1472700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5CFD9-DBA0-0CF0-43B0-88BFDAE073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5EBC89-7CB0-C447-FD9E-6196149A27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EF748C-2201-8EDD-B47A-6892B972351C}"/>
              </a:ext>
            </a:extLst>
          </p:cNvPr>
          <p:cNvSpPr>
            <a:spLocks noGrp="1"/>
          </p:cNvSpPr>
          <p:nvPr>
            <p:ph type="body" idx="1"/>
          </p:nvPr>
        </p:nvSpPr>
        <p:spPr/>
        <p:txBody>
          <a:bodyPr/>
          <a:lstStyle/>
          <a:p>
            <a:r>
              <a:rPr lang="en-GB"/>
              <a:t>BC to complete</a:t>
            </a:r>
          </a:p>
        </p:txBody>
      </p:sp>
      <p:sp>
        <p:nvSpPr>
          <p:cNvPr id="4" name="Slide Number Placeholder 3">
            <a:extLst>
              <a:ext uri="{FF2B5EF4-FFF2-40B4-BE49-F238E27FC236}">
                <a16:creationId xmlns:a16="http://schemas.microsoft.com/office/drawing/2014/main" id="{F1E22CD6-0457-75D2-B762-49BA7174538D}"/>
              </a:ext>
            </a:extLst>
          </p:cNvPr>
          <p:cNvSpPr>
            <a:spLocks noGrp="1"/>
          </p:cNvSpPr>
          <p:nvPr>
            <p:ph type="sldNum" sz="quarter" idx="5"/>
          </p:nvPr>
        </p:nvSpPr>
        <p:spPr/>
        <p:txBody>
          <a:bodyPr/>
          <a:lstStyle/>
          <a:p>
            <a:fld id="{A34D5EBC-F002-42A3-B7B2-C602076B1EDA}" type="slidenum">
              <a:rPr lang="en-GB" smtClean="0"/>
              <a:t>5</a:t>
            </a:fld>
            <a:endParaRPr lang="en-GB"/>
          </a:p>
        </p:txBody>
      </p:sp>
    </p:spTree>
    <p:extLst>
      <p:ext uri="{BB962C8B-B14F-4D97-AF65-F5344CB8AC3E}">
        <p14:creationId xmlns:p14="http://schemas.microsoft.com/office/powerpoint/2010/main" val="3978753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C5EC5-FBE6-CEC7-AAAB-18D49751F6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F31422-03C6-2716-2ED0-F9BB5042CE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605F5-33D5-6718-DC60-E5C0DFA3E0BD}"/>
              </a:ext>
            </a:extLst>
          </p:cNvPr>
          <p:cNvSpPr>
            <a:spLocks noGrp="1"/>
          </p:cNvSpPr>
          <p:nvPr>
            <p:ph type="body" idx="1"/>
          </p:nvPr>
        </p:nvSpPr>
        <p:spPr/>
        <p:txBody>
          <a:bodyPr/>
          <a:lstStyle/>
          <a:p>
            <a:r>
              <a:rPr lang="en-GB"/>
              <a:t>BC to complete</a:t>
            </a:r>
          </a:p>
        </p:txBody>
      </p:sp>
      <p:sp>
        <p:nvSpPr>
          <p:cNvPr id="4" name="Slide Number Placeholder 3">
            <a:extLst>
              <a:ext uri="{FF2B5EF4-FFF2-40B4-BE49-F238E27FC236}">
                <a16:creationId xmlns:a16="http://schemas.microsoft.com/office/drawing/2014/main" id="{1C3D7160-10FF-93FB-4869-1D983C8CB32A}"/>
              </a:ext>
            </a:extLst>
          </p:cNvPr>
          <p:cNvSpPr>
            <a:spLocks noGrp="1"/>
          </p:cNvSpPr>
          <p:nvPr>
            <p:ph type="sldNum" sz="quarter" idx="5"/>
          </p:nvPr>
        </p:nvSpPr>
        <p:spPr/>
        <p:txBody>
          <a:bodyPr/>
          <a:lstStyle/>
          <a:p>
            <a:fld id="{A34D5EBC-F002-42A3-B7B2-C602076B1EDA}" type="slidenum">
              <a:rPr lang="en-GB" smtClean="0"/>
              <a:t>6</a:t>
            </a:fld>
            <a:endParaRPr lang="en-GB"/>
          </a:p>
        </p:txBody>
      </p:sp>
    </p:spTree>
    <p:extLst>
      <p:ext uri="{BB962C8B-B14F-4D97-AF65-F5344CB8AC3E}">
        <p14:creationId xmlns:p14="http://schemas.microsoft.com/office/powerpoint/2010/main" val="4184098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32B8B-E7B6-52F2-9168-9A3AF78B33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B2BDDC-35F2-5B2B-96C3-75D2649776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73EDAF-57A9-FD82-DE19-27FDC425475F}"/>
              </a:ext>
            </a:extLst>
          </p:cNvPr>
          <p:cNvSpPr>
            <a:spLocks noGrp="1"/>
          </p:cNvSpPr>
          <p:nvPr>
            <p:ph type="body" idx="1"/>
          </p:nvPr>
        </p:nvSpPr>
        <p:spPr/>
        <p:txBody>
          <a:bodyPr/>
          <a:lstStyle/>
          <a:p>
            <a:r>
              <a:rPr lang="en-GB"/>
              <a:t>BC to complete</a:t>
            </a:r>
          </a:p>
        </p:txBody>
      </p:sp>
      <p:sp>
        <p:nvSpPr>
          <p:cNvPr id="4" name="Slide Number Placeholder 3">
            <a:extLst>
              <a:ext uri="{FF2B5EF4-FFF2-40B4-BE49-F238E27FC236}">
                <a16:creationId xmlns:a16="http://schemas.microsoft.com/office/drawing/2014/main" id="{600B2BCA-21C7-4D12-FC00-6C795D190E58}"/>
              </a:ext>
            </a:extLst>
          </p:cNvPr>
          <p:cNvSpPr>
            <a:spLocks noGrp="1"/>
          </p:cNvSpPr>
          <p:nvPr>
            <p:ph type="sldNum" sz="quarter" idx="5"/>
          </p:nvPr>
        </p:nvSpPr>
        <p:spPr/>
        <p:txBody>
          <a:bodyPr/>
          <a:lstStyle/>
          <a:p>
            <a:fld id="{A34D5EBC-F002-42A3-B7B2-C602076B1EDA}" type="slidenum">
              <a:rPr lang="en-GB" smtClean="0"/>
              <a:t>7</a:t>
            </a:fld>
            <a:endParaRPr lang="en-GB"/>
          </a:p>
        </p:txBody>
      </p:sp>
    </p:spTree>
    <p:extLst>
      <p:ext uri="{BB962C8B-B14F-4D97-AF65-F5344CB8AC3E}">
        <p14:creationId xmlns:p14="http://schemas.microsoft.com/office/powerpoint/2010/main" val="3075311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55C45-E8A1-D775-ADA3-E232533E76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7B477D-B217-ABF4-3E1C-26D67B3E63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9F52F-47AC-F49C-C762-0489B10E89DD}"/>
              </a:ext>
            </a:extLst>
          </p:cNvPr>
          <p:cNvSpPr>
            <a:spLocks noGrp="1"/>
          </p:cNvSpPr>
          <p:nvPr>
            <p:ph type="body" idx="1"/>
          </p:nvPr>
        </p:nvSpPr>
        <p:spPr/>
        <p:txBody>
          <a:bodyPr/>
          <a:lstStyle/>
          <a:p>
            <a:r>
              <a:rPr lang="en-GB"/>
              <a:t>BC to complete</a:t>
            </a:r>
          </a:p>
        </p:txBody>
      </p:sp>
      <p:sp>
        <p:nvSpPr>
          <p:cNvPr id="4" name="Slide Number Placeholder 3">
            <a:extLst>
              <a:ext uri="{FF2B5EF4-FFF2-40B4-BE49-F238E27FC236}">
                <a16:creationId xmlns:a16="http://schemas.microsoft.com/office/drawing/2014/main" id="{D3FDCE5F-362E-CF7C-461E-8381129DC9AE}"/>
              </a:ext>
            </a:extLst>
          </p:cNvPr>
          <p:cNvSpPr>
            <a:spLocks noGrp="1"/>
          </p:cNvSpPr>
          <p:nvPr>
            <p:ph type="sldNum" sz="quarter" idx="5"/>
          </p:nvPr>
        </p:nvSpPr>
        <p:spPr/>
        <p:txBody>
          <a:bodyPr/>
          <a:lstStyle/>
          <a:p>
            <a:fld id="{A34D5EBC-F002-42A3-B7B2-C602076B1EDA}" type="slidenum">
              <a:rPr lang="en-GB" smtClean="0"/>
              <a:t>8</a:t>
            </a:fld>
            <a:endParaRPr lang="en-GB"/>
          </a:p>
        </p:txBody>
      </p:sp>
    </p:spTree>
    <p:extLst>
      <p:ext uri="{BB962C8B-B14F-4D97-AF65-F5344CB8AC3E}">
        <p14:creationId xmlns:p14="http://schemas.microsoft.com/office/powerpoint/2010/main" val="3526432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18AEF-3DEC-8C2A-BA93-D05A75E5A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F8A16D-FC37-0877-F18D-DD132D4CF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7BCBD4-EC36-B2AD-BCDD-DA56E999FF0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AD64D9F-C8CE-1AB6-2C38-62C5C85B4774}"/>
              </a:ext>
            </a:extLst>
          </p:cNvPr>
          <p:cNvSpPr>
            <a:spLocks noGrp="1"/>
          </p:cNvSpPr>
          <p:nvPr>
            <p:ph type="sldNum" sz="quarter" idx="5"/>
          </p:nvPr>
        </p:nvSpPr>
        <p:spPr/>
        <p:txBody>
          <a:bodyPr/>
          <a:lstStyle/>
          <a:p>
            <a:fld id="{A34D5EBC-F002-42A3-B7B2-C602076B1EDA}" type="slidenum">
              <a:rPr lang="en-GB" smtClean="0"/>
              <a:t>9</a:t>
            </a:fld>
            <a:endParaRPr lang="en-GB"/>
          </a:p>
        </p:txBody>
      </p:sp>
    </p:spTree>
    <p:extLst>
      <p:ext uri="{BB962C8B-B14F-4D97-AF65-F5344CB8AC3E}">
        <p14:creationId xmlns:p14="http://schemas.microsoft.com/office/powerpoint/2010/main" val="2208063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DG to complete</a:t>
            </a:r>
          </a:p>
        </p:txBody>
      </p:sp>
      <p:sp>
        <p:nvSpPr>
          <p:cNvPr id="4" name="Slide Number Placeholder 3"/>
          <p:cNvSpPr>
            <a:spLocks noGrp="1"/>
          </p:cNvSpPr>
          <p:nvPr>
            <p:ph type="sldNum" sz="quarter" idx="5"/>
          </p:nvPr>
        </p:nvSpPr>
        <p:spPr/>
        <p:txBody>
          <a:bodyPr/>
          <a:lstStyle/>
          <a:p>
            <a:fld id="{A34D5EBC-F002-42A3-B7B2-C602076B1EDA}" type="slidenum">
              <a:rPr lang="en-GB" smtClean="0"/>
              <a:t>10</a:t>
            </a:fld>
            <a:endParaRPr lang="en-GB"/>
          </a:p>
        </p:txBody>
      </p:sp>
    </p:spTree>
    <p:extLst>
      <p:ext uri="{BB962C8B-B14F-4D97-AF65-F5344CB8AC3E}">
        <p14:creationId xmlns:p14="http://schemas.microsoft.com/office/powerpoint/2010/main" val="24428540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E75B-4AD0-4937-1158-CF548A919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B03782-02C9-7346-2219-B1B89183FB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857135-9EA8-E68D-79F3-C7FD9A3584FC}"/>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150A45E3-9D2B-37F1-5BF8-502C518E9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CA5A8-5BC4-B5E5-1F2E-70F3D917D87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86941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0C7-2BFE-2C09-94DA-70BCBCD133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55769-F9D4-137D-B125-3B2EB35C19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DF94B9-E152-8449-8D56-74279D0B3262}"/>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1DEC4389-8FB7-7A9B-E067-7584870A9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C4298-4FD3-1FB8-4C77-D2D9F248AD3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5627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5F1F9-1A47-6FA3-7C84-CE0BE32B82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7DDFED-5BD9-768A-3DE1-9970C33F3F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08CF0-60D1-0B86-B711-272F0385C7F6}"/>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35CBDD0F-8161-454A-49C8-AE2A734FB4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BDB82-BD52-9201-DAC8-55A991441D5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96918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BD53-28D5-A652-82E0-4523EA026B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0C538C-555A-CFF5-1E2F-164FDD2CC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EF3E91-3830-2225-797D-A6743C6E211F}"/>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D2DC6578-05D0-82F2-61EC-16A4159EB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8E93F-9364-3126-C90D-EFD2BB96A9A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0242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7058-F0D3-05AE-B33A-02CA9F470B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6D60B-56BF-CD93-4969-AC52B129C9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9940D-8349-025B-E9F6-91C5DABB20EB}"/>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28ABFAE2-AEB8-D3D6-D9F7-9B9B91C3A5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A55E0-0735-8544-2A9E-691134179127}"/>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4273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C438-07B9-68CE-86C7-00CEF45BCF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0AA943-6C5C-5043-FBE5-B3C9694AD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0C73618-F443-826C-CDA7-D4BC63794F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F67324-D002-A8A8-C52D-8FA7FD1F2687}"/>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6" name="Footer Placeholder 5">
            <a:extLst>
              <a:ext uri="{FF2B5EF4-FFF2-40B4-BE49-F238E27FC236}">
                <a16:creationId xmlns:a16="http://schemas.microsoft.com/office/drawing/2014/main" id="{D0C4984B-47DE-20C6-39C6-86F0C4A57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FE261-A481-6B28-BB13-C2F720229558}"/>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773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FD93-043D-5BA5-AE09-0BA37F423E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B9EB5C-E18D-11AF-5109-7AB0B383E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583CE-2A86-0178-D1B1-10DE42B9F5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70956CA-DDB2-EF40-5B4C-FF9CFA9E9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72C7D6-69C1-7C13-DA7A-0E5FB80FDC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6589EA-2794-782B-0B98-244FB431DF20}"/>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8" name="Footer Placeholder 7">
            <a:extLst>
              <a:ext uri="{FF2B5EF4-FFF2-40B4-BE49-F238E27FC236}">
                <a16:creationId xmlns:a16="http://schemas.microsoft.com/office/drawing/2014/main" id="{00CB908E-342E-F706-4B8E-ED8F6514B1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56FE96-8A1D-A85A-4C94-2D8FC9A524A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09074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EC47-164F-649C-A247-A54B6E33D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0B755A-A6A2-8C95-3B31-8FB062FCC0F6}"/>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4" name="Footer Placeholder 3">
            <a:extLst>
              <a:ext uri="{FF2B5EF4-FFF2-40B4-BE49-F238E27FC236}">
                <a16:creationId xmlns:a16="http://schemas.microsoft.com/office/drawing/2014/main" id="{1E2DEA88-76AF-CDF1-67C2-B73D2BA7CC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B6DBD-FB81-F33D-E03A-A88560A70A6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6103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03B11-3B0A-5A49-ECD8-5E2026A6B2E6}"/>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3" name="Footer Placeholder 2">
            <a:extLst>
              <a:ext uri="{FF2B5EF4-FFF2-40B4-BE49-F238E27FC236}">
                <a16:creationId xmlns:a16="http://schemas.microsoft.com/office/drawing/2014/main" id="{4D063EC5-74EE-40B0-EBB9-ED179354DB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299B70-A152-9E66-BFB4-070485491EE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559485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A9EC-E03A-A4FE-34B3-A234930AB8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FC6E10-390C-D0B9-547B-F4AC9A52F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3F70A9-9D38-1FBB-AFD0-33B5D6A9A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D725D-FCA1-986A-804D-9D65495B5F1E}"/>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6" name="Footer Placeholder 5">
            <a:extLst>
              <a:ext uri="{FF2B5EF4-FFF2-40B4-BE49-F238E27FC236}">
                <a16:creationId xmlns:a16="http://schemas.microsoft.com/office/drawing/2014/main" id="{7B5D10AF-326B-D20A-A194-09229A9CD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6D83F-E5B4-9FEB-CAE9-9182996AADB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32171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5BA6-D75D-244A-A043-80AF3DFA82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089B4-A744-F7FF-3FBB-56AA5EC2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9AD0A-2781-997A-235F-8E4438E0F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6ADC9-8EBE-346E-8B14-EBC36F650F08}"/>
              </a:ext>
            </a:extLst>
          </p:cNvPr>
          <p:cNvSpPr>
            <a:spLocks noGrp="1"/>
          </p:cNvSpPr>
          <p:nvPr>
            <p:ph type="dt" sz="half" idx="10"/>
          </p:nvPr>
        </p:nvSpPr>
        <p:spPr/>
        <p:txBody>
          <a:bodyPr/>
          <a:lstStyle/>
          <a:p>
            <a:fld id="{4A75E97A-F46B-4642-87DA-5504FE33D45A}" type="datetimeFigureOut">
              <a:rPr lang="en-GB" smtClean="0"/>
              <a:t>06/04/2025</a:t>
            </a:fld>
            <a:endParaRPr lang="en-GB"/>
          </a:p>
        </p:txBody>
      </p:sp>
      <p:sp>
        <p:nvSpPr>
          <p:cNvPr id="6" name="Footer Placeholder 5">
            <a:extLst>
              <a:ext uri="{FF2B5EF4-FFF2-40B4-BE49-F238E27FC236}">
                <a16:creationId xmlns:a16="http://schemas.microsoft.com/office/drawing/2014/main" id="{ACCE2842-9DFD-15D6-BB41-A06F3302DC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F47C5-D2FF-D57F-2BB2-A272AE17EA4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345784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BAB43-74C3-F3CA-92D2-6847EBB2F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0B0DD3-5C10-FBA6-EC6F-F7742D892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283D8-4C1D-6268-7D19-8486BE8EF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75E97A-F46B-4642-87DA-5504FE33D45A}" type="datetimeFigureOut">
              <a:rPr lang="en-GB" smtClean="0"/>
              <a:t>06/04/2025</a:t>
            </a:fld>
            <a:endParaRPr lang="en-GB"/>
          </a:p>
        </p:txBody>
      </p:sp>
      <p:sp>
        <p:nvSpPr>
          <p:cNvPr id="5" name="Footer Placeholder 4">
            <a:extLst>
              <a:ext uri="{FF2B5EF4-FFF2-40B4-BE49-F238E27FC236}">
                <a16:creationId xmlns:a16="http://schemas.microsoft.com/office/drawing/2014/main" id="{C7DC0625-B9A2-50BF-657B-6C5AC309C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03B74EB-0FC5-3A63-FE9A-73C1AD9188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1FB9BA-CB0F-441F-8481-ADF63AB817FA}" type="slidenum">
              <a:rPr lang="en-GB" smtClean="0"/>
              <a:t>‹#›</a:t>
            </a:fld>
            <a:endParaRPr lang="en-GB"/>
          </a:p>
        </p:txBody>
      </p:sp>
    </p:spTree>
    <p:extLst>
      <p:ext uri="{BB962C8B-B14F-4D97-AF65-F5344CB8AC3E}">
        <p14:creationId xmlns:p14="http://schemas.microsoft.com/office/powerpoint/2010/main" val="1478293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ukri.org/councils/mrc/"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E3EB-029A-C4EB-A52C-D6E14E5D2FB5}"/>
              </a:ext>
            </a:extLst>
          </p:cNvPr>
          <p:cNvSpPr>
            <a:spLocks noGrp="1"/>
          </p:cNvSpPr>
          <p:nvPr>
            <p:ph type="ctrTitle"/>
          </p:nvPr>
        </p:nvSpPr>
        <p:spPr>
          <a:xfrm>
            <a:off x="1524000" y="1591407"/>
            <a:ext cx="9144000" cy="2387600"/>
          </a:xfrm>
        </p:spPr>
        <p:txBody>
          <a:bodyPr/>
          <a:lstStyle/>
          <a:p>
            <a:r>
              <a:rPr lang="en-GB"/>
              <a:t>Writing Funding Bids!</a:t>
            </a:r>
          </a:p>
        </p:txBody>
      </p:sp>
      <p:sp>
        <p:nvSpPr>
          <p:cNvPr id="3" name="Subtitle 2">
            <a:extLst>
              <a:ext uri="{FF2B5EF4-FFF2-40B4-BE49-F238E27FC236}">
                <a16:creationId xmlns:a16="http://schemas.microsoft.com/office/drawing/2014/main" id="{13409F30-4D84-1A2C-603B-9669991E06E4}"/>
              </a:ext>
            </a:extLst>
          </p:cNvPr>
          <p:cNvSpPr>
            <a:spLocks noGrp="1"/>
          </p:cNvSpPr>
          <p:nvPr>
            <p:ph type="subTitle" idx="1"/>
          </p:nvPr>
        </p:nvSpPr>
        <p:spPr>
          <a:xfrm>
            <a:off x="1524000" y="4448908"/>
            <a:ext cx="9144000" cy="808892"/>
          </a:xfrm>
        </p:spPr>
        <p:txBody>
          <a:bodyPr/>
          <a:lstStyle/>
          <a:p>
            <a:r>
              <a:rPr lang="en-GB"/>
              <a:t>Gathering Evidence Safely: Cumberland Councils’ Research Governance Framework</a:t>
            </a:r>
          </a:p>
        </p:txBody>
      </p:sp>
      <p:pic>
        <p:nvPicPr>
          <p:cNvPr id="1026" name="Picture 2">
            <a:extLst>
              <a:ext uri="{FF2B5EF4-FFF2-40B4-BE49-F238E27FC236}">
                <a16:creationId xmlns:a16="http://schemas.microsoft.com/office/drawing/2014/main" id="{7BABD249-3F50-B119-87CA-9CC43EE8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lose-up of a sign&#10;&#10;Description automatically generated">
            <a:extLst>
              <a:ext uri="{FF2B5EF4-FFF2-40B4-BE49-F238E27FC236}">
                <a16:creationId xmlns:a16="http://schemas.microsoft.com/office/drawing/2014/main" id="{2EC8F477-F172-012F-5F93-FF8F408C2D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8515" y="357187"/>
            <a:ext cx="7410450" cy="1343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1A51D-2EAE-2D19-450D-E3507E2BCA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A69160-14EE-B071-1F41-1BA4E316CDC2}"/>
              </a:ext>
            </a:extLst>
          </p:cNvPr>
          <p:cNvSpPr>
            <a:spLocks noGrp="1"/>
          </p:cNvSpPr>
          <p:nvPr>
            <p:ph type="title"/>
          </p:nvPr>
        </p:nvSpPr>
        <p:spPr/>
        <p:txBody>
          <a:bodyPr/>
          <a:lstStyle/>
          <a:p>
            <a:r>
              <a:rPr lang="en-GB"/>
              <a:t>Theory of Change</a:t>
            </a:r>
          </a:p>
        </p:txBody>
      </p:sp>
      <p:pic>
        <p:nvPicPr>
          <p:cNvPr id="4" name="Picture 2">
            <a:extLst>
              <a:ext uri="{FF2B5EF4-FFF2-40B4-BE49-F238E27FC236}">
                <a16:creationId xmlns:a16="http://schemas.microsoft.com/office/drawing/2014/main" id="{9C6ED318-EDA5-F78E-69CF-ABA4A525FC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23561B4A-CA61-4B01-1146-B1D181A89428}"/>
              </a:ext>
            </a:extLst>
          </p:cNvPr>
          <p:cNvSpPr>
            <a:spLocks noGrp="1"/>
          </p:cNvSpPr>
          <p:nvPr>
            <p:ph idx="1"/>
          </p:nvPr>
        </p:nvSpPr>
        <p:spPr>
          <a:xfrm>
            <a:off x="614680" y="1510665"/>
            <a:ext cx="10515600" cy="4351338"/>
          </a:xfrm>
        </p:spPr>
        <p:txBody>
          <a:bodyPr vert="horz" lIns="91440" tIns="45720" rIns="91440" bIns="45720" rtlCol="0" anchor="t">
            <a:normAutofit/>
          </a:bodyPr>
          <a:lstStyle/>
          <a:p>
            <a:pPr marL="0" indent="0">
              <a:lnSpc>
                <a:spcPct val="100000"/>
              </a:lnSpc>
              <a:buNone/>
            </a:pPr>
            <a:r>
              <a:rPr lang="en-GB" sz="2600" u="sng" dirty="0">
                <a:solidFill>
                  <a:srgbClr val="467886"/>
                </a:solidFill>
                <a:ea typeface="+mn-lt"/>
                <a:cs typeface="+mn-lt"/>
              </a:rPr>
              <a:t>Theory of Change</a:t>
            </a:r>
            <a:r>
              <a:rPr lang="en-US" sz="2600" u="sng" dirty="0">
                <a:solidFill>
                  <a:srgbClr val="000000"/>
                </a:solidFill>
                <a:ea typeface="+mn-lt"/>
                <a:cs typeface="+mn-lt"/>
              </a:rPr>
              <a:t> </a:t>
            </a:r>
            <a:r>
              <a:rPr lang="en-GB" sz="2600" dirty="0">
                <a:solidFill>
                  <a:srgbClr val="000000"/>
                </a:solidFill>
                <a:ea typeface="+mn-lt"/>
                <a:cs typeface="+mn-lt"/>
              </a:rPr>
              <a:t>is developed using a backward mapping approach which starts with the long-term goal and outcomes. It also then maps the required process of change and the short- and medium-term outcomes required to achieve this and covers the current context for the research/project setting.</a:t>
            </a:r>
          </a:p>
          <a:p>
            <a:pPr>
              <a:lnSpc>
                <a:spcPct val="100000"/>
              </a:lnSpc>
            </a:pPr>
            <a:endParaRPr lang="en-GB" sz="2600" dirty="0">
              <a:solidFill>
                <a:srgbClr val="000000"/>
              </a:solidFill>
              <a:ea typeface="+mn-lt"/>
              <a:cs typeface="+mn-lt"/>
            </a:endParaRPr>
          </a:p>
          <a:p>
            <a:pPr marL="0" indent="0" algn="ctr">
              <a:lnSpc>
                <a:spcPct val="100000"/>
              </a:lnSpc>
              <a:buNone/>
            </a:pPr>
            <a:r>
              <a:rPr lang="en-GB" sz="2600" b="1" dirty="0">
                <a:solidFill>
                  <a:srgbClr val="000000"/>
                </a:solidFill>
                <a:ea typeface="+mn-lt"/>
                <a:cs typeface="+mn-lt"/>
              </a:rPr>
              <a:t>Importantly, for an effective application or bid this should be evidence based and co-produced with relevant stakeholders (Breuer et al., 2015)</a:t>
            </a:r>
            <a:endParaRPr lang="en-US" sz="2600" b="1" dirty="0">
              <a:solidFill>
                <a:srgbClr val="000000"/>
              </a:solidFill>
              <a:ea typeface="+mn-lt"/>
              <a:cs typeface="+mn-lt"/>
            </a:endParaRPr>
          </a:p>
        </p:txBody>
      </p:sp>
    </p:spTree>
    <p:extLst>
      <p:ext uri="{BB962C8B-B14F-4D97-AF65-F5344CB8AC3E}">
        <p14:creationId xmlns:p14="http://schemas.microsoft.com/office/powerpoint/2010/main" val="205193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23C55-4FE9-CF9B-6740-05F55D793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ECB7E-3DCA-8435-9FA2-B0E8BB5BA568}"/>
              </a:ext>
            </a:extLst>
          </p:cNvPr>
          <p:cNvSpPr>
            <a:spLocks noGrp="1"/>
          </p:cNvSpPr>
          <p:nvPr>
            <p:ph type="title"/>
          </p:nvPr>
        </p:nvSpPr>
        <p:spPr>
          <a:xfrm>
            <a:off x="137160" y="136525"/>
            <a:ext cx="10515600" cy="1325563"/>
          </a:xfrm>
        </p:spPr>
        <p:txBody>
          <a:bodyPr/>
          <a:lstStyle/>
          <a:p>
            <a:r>
              <a:rPr lang="en-GB" dirty="0"/>
              <a:t>Co-Production</a:t>
            </a:r>
          </a:p>
        </p:txBody>
      </p:sp>
      <p:pic>
        <p:nvPicPr>
          <p:cNvPr id="4" name="Picture 2">
            <a:extLst>
              <a:ext uri="{FF2B5EF4-FFF2-40B4-BE49-F238E27FC236}">
                <a16:creationId xmlns:a16="http://schemas.microsoft.com/office/drawing/2014/main" id="{A9125673-1134-52BE-73F7-9D239CDFE8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C7D01950-C3A1-7779-F48D-1C45DBB0D681}"/>
              </a:ext>
            </a:extLst>
          </p:cNvPr>
          <p:cNvSpPr>
            <a:spLocks noGrp="1"/>
          </p:cNvSpPr>
          <p:nvPr>
            <p:ph idx="1"/>
          </p:nvPr>
        </p:nvSpPr>
        <p:spPr>
          <a:xfrm>
            <a:off x="160020" y="1462088"/>
            <a:ext cx="11871960" cy="4351338"/>
          </a:xfrm>
        </p:spPr>
        <p:txBody>
          <a:bodyPr/>
          <a:lstStyle/>
          <a:p>
            <a:pPr marL="0" indent="0" algn="ctr">
              <a:buNone/>
            </a:pPr>
            <a:r>
              <a:rPr lang="en-GB" sz="2200" dirty="0"/>
              <a:t>Co-production is a collaborative approach where researchers, practitioners, policymakers, and the community work together throughout the entire research process. This includes designing, conducting, analysing, and applying research. It emphasises the active involvement of all stakeholders, particularly those who are directly affected by the research, such as community members or service users.</a:t>
            </a:r>
          </a:p>
          <a:p>
            <a:pPr marL="0" indent="0">
              <a:buNone/>
            </a:pPr>
            <a:endParaRPr lang="en-GB" sz="2200" dirty="0"/>
          </a:p>
          <a:p>
            <a:pPr marL="0" indent="0">
              <a:buNone/>
            </a:pPr>
            <a:r>
              <a:rPr lang="en-GB" sz="2200" b="1" dirty="0"/>
              <a:t>Key questions for consideration:</a:t>
            </a:r>
          </a:p>
          <a:p>
            <a:r>
              <a:rPr lang="en-GB" sz="2200" dirty="0"/>
              <a:t>Co-production/ engagement (e.g. have the communities been involved in the writing of the funding application? What is your plan to do this?)</a:t>
            </a:r>
          </a:p>
          <a:p>
            <a:pPr lvl="1"/>
            <a:r>
              <a:rPr lang="en-GB" sz="2200" dirty="0"/>
              <a:t>Has the research question been co-produced?</a:t>
            </a:r>
          </a:p>
          <a:p>
            <a:pPr lvl="1"/>
            <a:r>
              <a:rPr lang="en-GB" sz="2200" dirty="0"/>
              <a:t>Has the design of the research proposal been co-produced?</a:t>
            </a:r>
          </a:p>
          <a:p>
            <a:endParaRPr lang="en-GB" dirty="0"/>
          </a:p>
        </p:txBody>
      </p:sp>
    </p:spTree>
    <p:extLst>
      <p:ext uri="{BB962C8B-B14F-4D97-AF65-F5344CB8AC3E}">
        <p14:creationId xmlns:p14="http://schemas.microsoft.com/office/powerpoint/2010/main" val="1824874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ADB8DCD-120F-1123-719D-37131598E90F}"/>
              </a:ext>
            </a:extLst>
          </p:cNvPr>
          <p:cNvSpPr>
            <a:spLocks noGrp="1"/>
          </p:cNvSpPr>
          <p:nvPr>
            <p:ph sz="half" idx="2"/>
          </p:nvPr>
        </p:nvSpPr>
        <p:spPr>
          <a:xfrm>
            <a:off x="979170" y="1223009"/>
            <a:ext cx="10233660" cy="3936683"/>
          </a:xfrm>
          <a:prstGeom prst="round2DiagRect">
            <a:avLst/>
          </a:prstGeom>
          <a:ln w="38100">
            <a:solidFill>
              <a:schemeClr val="accent1"/>
            </a:solidFill>
          </a:ln>
        </p:spPr>
        <p:txBody>
          <a:bodyPr/>
          <a:lstStyle/>
          <a:p>
            <a:pPr algn="ctr">
              <a:buNone/>
            </a:pPr>
            <a:r>
              <a:rPr lang="en-GB" sz="4000" b="1" dirty="0"/>
              <a:t>Final Tip!</a:t>
            </a:r>
          </a:p>
          <a:p>
            <a:pPr marL="0" indent="0" algn="ctr">
              <a:buNone/>
            </a:pPr>
            <a:r>
              <a:rPr lang="en-GB" sz="3200" dirty="0"/>
              <a:t>Remember, a successful funding bid not only demonstrates the scientific merit of your research but also highlights its potential impact and feasibility. Show your enthusiasm and commitment, and make sure you effectively communicate the importance of your project.</a:t>
            </a:r>
          </a:p>
          <a:p>
            <a:pPr marL="0" indent="0">
              <a:buNone/>
            </a:pPr>
            <a:endParaRPr lang="en-GB" dirty="0"/>
          </a:p>
        </p:txBody>
      </p:sp>
      <p:pic>
        <p:nvPicPr>
          <p:cNvPr id="4" name="Picture 2">
            <a:extLst>
              <a:ext uri="{FF2B5EF4-FFF2-40B4-BE49-F238E27FC236}">
                <a16:creationId xmlns:a16="http://schemas.microsoft.com/office/drawing/2014/main" id="{9EFFF282-AC2D-7E26-648D-61FA51F929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1158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76BCD-DE92-474B-7222-938B039033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F9314-7926-3DD9-9081-94BF5B2F406A}"/>
              </a:ext>
            </a:extLst>
          </p:cNvPr>
          <p:cNvSpPr>
            <a:spLocks noGrp="1"/>
          </p:cNvSpPr>
          <p:nvPr>
            <p:ph type="title"/>
          </p:nvPr>
        </p:nvSpPr>
        <p:spPr/>
        <p:txBody>
          <a:bodyPr/>
          <a:lstStyle/>
          <a:p>
            <a:r>
              <a:rPr lang="en-GB" dirty="0"/>
              <a:t>Next Steps… Internal Governance</a:t>
            </a:r>
          </a:p>
        </p:txBody>
      </p:sp>
      <p:pic>
        <p:nvPicPr>
          <p:cNvPr id="4" name="Picture 2">
            <a:extLst>
              <a:ext uri="{FF2B5EF4-FFF2-40B4-BE49-F238E27FC236}">
                <a16:creationId xmlns:a16="http://schemas.microsoft.com/office/drawing/2014/main" id="{7A29B76E-B04B-7C2D-DE37-049262B56E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50D4F001-CAA5-3E20-922F-701057AE300F}"/>
              </a:ext>
            </a:extLst>
          </p:cNvPr>
          <p:cNvSpPr>
            <a:spLocks noGrp="1"/>
          </p:cNvSpPr>
          <p:nvPr>
            <p:ph idx="1"/>
          </p:nvPr>
        </p:nvSpPr>
        <p:spPr/>
        <p:txBody>
          <a:bodyPr/>
          <a:lstStyle/>
          <a:p>
            <a:pPr marL="514350" indent="-514350">
              <a:buFont typeface="+mj-lt"/>
              <a:buAutoNum type="arabicPeriod"/>
            </a:pPr>
            <a:r>
              <a:rPr lang="en-GB" dirty="0"/>
              <a:t>Make sure the project idea is logged with the HDRC Team (GES Stage 1 form)</a:t>
            </a:r>
          </a:p>
          <a:p>
            <a:pPr marL="514350" indent="-514350">
              <a:buFont typeface="+mj-lt"/>
              <a:buAutoNum type="arabicPeriod"/>
            </a:pPr>
            <a:r>
              <a:rPr lang="en-GB" dirty="0"/>
              <a:t>If you have been successful… HDRC team will support in developing a research project</a:t>
            </a:r>
          </a:p>
          <a:p>
            <a:pPr marL="514350" indent="-514350">
              <a:buFont typeface="+mj-lt"/>
              <a:buAutoNum type="arabicPeriod"/>
            </a:pPr>
            <a:r>
              <a:rPr lang="en-GB" dirty="0"/>
              <a:t>If you have not been successful… HDRC team will support in finding other streams of funding with you</a:t>
            </a:r>
          </a:p>
          <a:p>
            <a:pPr marL="0" indent="0">
              <a:buNone/>
            </a:pPr>
            <a:endParaRPr lang="en-GB" dirty="0"/>
          </a:p>
        </p:txBody>
      </p:sp>
    </p:spTree>
    <p:extLst>
      <p:ext uri="{BB962C8B-B14F-4D97-AF65-F5344CB8AC3E}">
        <p14:creationId xmlns:p14="http://schemas.microsoft.com/office/powerpoint/2010/main" val="1360183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D5762-108F-2EFB-0FC3-BCA5E8E46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E2C3B-710D-F2ED-8EF8-C3C7EF415747}"/>
              </a:ext>
            </a:extLst>
          </p:cNvPr>
          <p:cNvSpPr>
            <a:spLocks noGrp="1"/>
          </p:cNvSpPr>
          <p:nvPr>
            <p:ph type="title"/>
          </p:nvPr>
        </p:nvSpPr>
        <p:spPr/>
        <p:txBody>
          <a:bodyPr/>
          <a:lstStyle/>
          <a:p>
            <a:r>
              <a:rPr lang="en-GB"/>
              <a:t>References/ Useful resources</a:t>
            </a:r>
          </a:p>
        </p:txBody>
      </p:sp>
      <p:pic>
        <p:nvPicPr>
          <p:cNvPr id="4" name="Picture 2">
            <a:extLst>
              <a:ext uri="{FF2B5EF4-FFF2-40B4-BE49-F238E27FC236}">
                <a16:creationId xmlns:a16="http://schemas.microsoft.com/office/drawing/2014/main" id="{3CE55004-5DF4-D056-4ECE-64007ED25B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456BEA37-BAD1-85E5-C8C4-B6EA5B20BF91}"/>
              </a:ext>
            </a:extLst>
          </p:cNvPr>
          <p:cNvSpPr>
            <a:spLocks noGrp="1"/>
          </p:cNvSpPr>
          <p:nvPr>
            <p:ph idx="1"/>
          </p:nvPr>
        </p:nvSpPr>
        <p:spPr>
          <a:xfrm>
            <a:off x="228600" y="1310640"/>
            <a:ext cx="11643360" cy="4866323"/>
          </a:xfrm>
        </p:spPr>
        <p:txBody>
          <a:bodyPr>
            <a:normAutofit/>
          </a:bodyPr>
          <a:lstStyle/>
          <a:p>
            <a:r>
              <a:rPr lang="en-US" sz="1800" b="0" i="0" dirty="0">
                <a:solidFill>
                  <a:srgbClr val="000000"/>
                </a:solidFill>
                <a:effectLst/>
                <a:latin typeface="Aptos" panose="020B0004020202020204" pitchFamily="34" charset="0"/>
              </a:rPr>
              <a:t>Breuer, E., Lee, L., De Silva, M., &amp; Lund, C. (2015). Using theory of change to design and evaluate public health interventions: a systematic review. </a:t>
            </a:r>
            <a:r>
              <a:rPr lang="en-US" sz="1800" b="0" i="1" dirty="0">
                <a:solidFill>
                  <a:srgbClr val="000000"/>
                </a:solidFill>
                <a:effectLst/>
                <a:latin typeface="Aptos" panose="020B0004020202020204" pitchFamily="34" charset="0"/>
              </a:rPr>
              <a:t>Implementation Science</a:t>
            </a:r>
            <a:r>
              <a:rPr lang="en-US" sz="1800" b="0" i="0" dirty="0">
                <a:solidFill>
                  <a:srgbClr val="000000"/>
                </a:solidFill>
                <a:effectLst/>
                <a:latin typeface="Aptos" panose="020B0004020202020204" pitchFamily="34" charset="0"/>
              </a:rPr>
              <a:t>, </a:t>
            </a:r>
            <a:r>
              <a:rPr lang="en-US" sz="1800" b="0" i="1" dirty="0">
                <a:solidFill>
                  <a:srgbClr val="000000"/>
                </a:solidFill>
                <a:effectLst/>
                <a:latin typeface="Aptos" panose="020B0004020202020204" pitchFamily="34" charset="0"/>
              </a:rPr>
              <a:t>11</a:t>
            </a:r>
            <a:r>
              <a:rPr lang="en-US" sz="1800" b="0" i="0" dirty="0">
                <a:solidFill>
                  <a:srgbClr val="000000"/>
                </a:solidFill>
                <a:effectLst/>
                <a:latin typeface="Aptos" panose="020B0004020202020204" pitchFamily="34" charset="0"/>
              </a:rPr>
              <a:t>, 1-17. </a:t>
            </a:r>
          </a:p>
          <a:p>
            <a:r>
              <a:rPr lang="en-US" sz="1800" b="0" i="0" dirty="0">
                <a:solidFill>
                  <a:srgbClr val="000000"/>
                </a:solidFill>
                <a:effectLst/>
                <a:latin typeface="Aptos" panose="020B0004020202020204" pitchFamily="34" charset="0"/>
              </a:rPr>
              <a:t>Deutsch, L., Belcher, B., Claus, R., &amp; Hoffmann, S. (2021). Leading inter-and transdisciplinary research: Lessons from applying theories of change to a strategic research program. </a:t>
            </a:r>
            <a:r>
              <a:rPr lang="en-US" sz="1800" b="0" i="1" dirty="0">
                <a:solidFill>
                  <a:srgbClr val="000000"/>
                </a:solidFill>
                <a:effectLst/>
                <a:latin typeface="Aptos" panose="020B0004020202020204" pitchFamily="34" charset="0"/>
              </a:rPr>
              <a:t>Environmental Science &amp; Policy</a:t>
            </a:r>
            <a:r>
              <a:rPr lang="en-US" sz="1800" b="0" i="0" dirty="0">
                <a:solidFill>
                  <a:srgbClr val="000000"/>
                </a:solidFill>
                <a:effectLst/>
                <a:latin typeface="Aptos" panose="020B0004020202020204" pitchFamily="34" charset="0"/>
              </a:rPr>
              <a:t>, </a:t>
            </a:r>
            <a:r>
              <a:rPr lang="en-US" sz="1800" b="0" i="1" dirty="0">
                <a:solidFill>
                  <a:srgbClr val="000000"/>
                </a:solidFill>
                <a:effectLst/>
                <a:latin typeface="Aptos" panose="020B0004020202020204" pitchFamily="34" charset="0"/>
              </a:rPr>
              <a:t>120</a:t>
            </a:r>
            <a:r>
              <a:rPr lang="en-US" sz="1800" b="0" i="0" dirty="0">
                <a:solidFill>
                  <a:srgbClr val="000000"/>
                </a:solidFill>
                <a:effectLst/>
                <a:latin typeface="Aptos" panose="020B0004020202020204" pitchFamily="34" charset="0"/>
              </a:rPr>
              <a:t>, 29-41. </a:t>
            </a:r>
          </a:p>
          <a:p>
            <a:pPr marL="342900" lvl="0" indent="-342900">
              <a:lnSpc>
                <a:spcPct val="116000"/>
              </a:lnSpc>
              <a:spcAft>
                <a:spcPts val="800"/>
              </a:spcAft>
              <a:buFont typeface="Symbol" panose="05050102010706020507" pitchFamily="18" charset="2"/>
              <a:buChar char=""/>
            </a:pPr>
            <a:r>
              <a:rPr lang="en-US" sz="1800" u="sng" dirty="0">
                <a:solidFill>
                  <a:srgbClr val="467886"/>
                </a:solidFill>
                <a:effectLst/>
                <a:latin typeface="Aptos" panose="020B0004020202020204" pitchFamily="34" charset="0"/>
                <a:ea typeface="Times New Roman" panose="02020603050405020304" pitchFamily="18" charset="0"/>
                <a:cs typeface="Times New Roman" panose="02020603050405020304" pitchFamily="18" charset="0"/>
                <a:hlinkClick r:id="rId4"/>
              </a:rPr>
              <a:t>Medical Research Council (MRC) – UKRI</a:t>
            </a:r>
            <a:endParaRPr lang="en-GB" sz="1800" dirty="0">
              <a:effectLst/>
              <a:latin typeface="Aptos" panose="020B00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742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F034A-BE09-2873-6B37-4B255197096E}"/>
              </a:ext>
            </a:extLst>
          </p:cNvPr>
          <p:cNvSpPr>
            <a:spLocks noGrp="1"/>
          </p:cNvSpPr>
          <p:nvPr>
            <p:ph type="title"/>
          </p:nvPr>
        </p:nvSpPr>
        <p:spPr>
          <a:xfrm>
            <a:off x="137160" y="121285"/>
            <a:ext cx="10515600" cy="1325563"/>
          </a:xfrm>
        </p:spPr>
        <p:txBody>
          <a:bodyPr/>
          <a:lstStyle/>
          <a:p>
            <a:r>
              <a:rPr lang="en-GB" dirty="0"/>
              <a:t>Brief Overview</a:t>
            </a:r>
          </a:p>
        </p:txBody>
      </p:sp>
      <p:sp>
        <p:nvSpPr>
          <p:cNvPr id="3" name="Content Placeholder 2">
            <a:extLst>
              <a:ext uri="{FF2B5EF4-FFF2-40B4-BE49-F238E27FC236}">
                <a16:creationId xmlns:a16="http://schemas.microsoft.com/office/drawing/2014/main" id="{92C8F5C7-861D-0372-6DAF-8FA598984D28}"/>
              </a:ext>
            </a:extLst>
          </p:cNvPr>
          <p:cNvSpPr>
            <a:spLocks noGrp="1"/>
          </p:cNvSpPr>
          <p:nvPr>
            <p:ph idx="1"/>
          </p:nvPr>
        </p:nvSpPr>
        <p:spPr>
          <a:xfrm>
            <a:off x="838200" y="2261419"/>
            <a:ext cx="10515600" cy="2458065"/>
          </a:xfrm>
          <a:prstGeom prst="round2DiagRect">
            <a:avLst/>
          </a:prstGeom>
          <a:ln w="28575">
            <a:solidFill>
              <a:schemeClr val="accent1"/>
            </a:solidFill>
          </a:ln>
        </p:spPr>
        <p:txBody>
          <a:bodyPr>
            <a:normAutofit lnSpcReduction="10000"/>
          </a:bodyPr>
          <a:lstStyle/>
          <a:p>
            <a:pPr marL="0" indent="0" algn="ctr">
              <a:buNone/>
            </a:pPr>
            <a:r>
              <a:rPr lang="en-GB" sz="4000" b="1" dirty="0"/>
              <a:t>Writing a successful funding bid for a research project requires clarity, focus, and the ability to demonstrate the significance and feasibility of your proposed project. </a:t>
            </a:r>
          </a:p>
        </p:txBody>
      </p:sp>
      <p:pic>
        <p:nvPicPr>
          <p:cNvPr id="4" name="Picture 2">
            <a:extLst>
              <a:ext uri="{FF2B5EF4-FFF2-40B4-BE49-F238E27FC236}">
                <a16:creationId xmlns:a16="http://schemas.microsoft.com/office/drawing/2014/main" id="{7E879564-BE32-BA87-6B50-1E207047D5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280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1833A-A6A9-DDA8-2F04-B1EBC8DF1470}"/>
              </a:ext>
            </a:extLst>
          </p:cNvPr>
          <p:cNvSpPr>
            <a:spLocks noGrp="1"/>
          </p:cNvSpPr>
          <p:nvPr>
            <p:ph type="title"/>
          </p:nvPr>
        </p:nvSpPr>
        <p:spPr>
          <a:xfrm>
            <a:off x="248920" y="394970"/>
            <a:ext cx="4206240" cy="4725035"/>
          </a:xfrm>
        </p:spPr>
        <p:txBody>
          <a:bodyPr/>
          <a:lstStyle/>
          <a:p>
            <a:r>
              <a:rPr lang="en-GB" dirty="0"/>
              <a:t>Stages of writing a funding application</a:t>
            </a:r>
          </a:p>
        </p:txBody>
      </p:sp>
      <p:pic>
        <p:nvPicPr>
          <p:cNvPr id="4" name="Picture 2">
            <a:extLst>
              <a:ext uri="{FF2B5EF4-FFF2-40B4-BE49-F238E27FC236}">
                <a16:creationId xmlns:a16="http://schemas.microsoft.com/office/drawing/2014/main" id="{343B4F55-B4CB-36DA-81C9-0DD313A1AB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Diagram 4">
            <a:extLst>
              <a:ext uri="{FF2B5EF4-FFF2-40B4-BE49-F238E27FC236}">
                <a16:creationId xmlns:a16="http://schemas.microsoft.com/office/drawing/2014/main" id="{4CFAF859-6CB2-6F49-3906-331AC10ED0D9}"/>
              </a:ext>
            </a:extLst>
          </p:cNvPr>
          <p:cNvGraphicFramePr/>
          <p:nvPr>
            <p:extLst>
              <p:ext uri="{D42A27DB-BD31-4B8C-83A1-F6EECF244321}">
                <p14:modId xmlns:p14="http://schemas.microsoft.com/office/powerpoint/2010/main" val="1065422012"/>
              </p:ext>
            </p:extLst>
          </p:nvPr>
        </p:nvGraphicFramePr>
        <p:xfrm>
          <a:off x="3860800" y="365125"/>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4356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B9612-927B-9B0F-0405-01DC81D584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0D759-6FAC-9452-461F-1774A0215259}"/>
              </a:ext>
            </a:extLst>
          </p:cNvPr>
          <p:cNvSpPr>
            <a:spLocks noGrp="1"/>
          </p:cNvSpPr>
          <p:nvPr>
            <p:ph type="title"/>
          </p:nvPr>
        </p:nvSpPr>
        <p:spPr>
          <a:xfrm>
            <a:off x="106680" y="76517"/>
            <a:ext cx="10515600" cy="1325563"/>
          </a:xfrm>
        </p:spPr>
        <p:txBody>
          <a:bodyPr/>
          <a:lstStyle/>
          <a:p>
            <a:r>
              <a:rPr lang="en-GB" dirty="0"/>
              <a:t>The first steps…</a:t>
            </a:r>
          </a:p>
        </p:txBody>
      </p:sp>
      <p:pic>
        <p:nvPicPr>
          <p:cNvPr id="4" name="Picture 2">
            <a:extLst>
              <a:ext uri="{FF2B5EF4-FFF2-40B4-BE49-F238E27FC236}">
                <a16:creationId xmlns:a16="http://schemas.microsoft.com/office/drawing/2014/main" id="{DA87B541-820D-8776-9602-CAA5717008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0512BBC1-51C7-AAC7-9457-62905300E684}"/>
              </a:ext>
            </a:extLst>
          </p:cNvPr>
          <p:cNvSpPr>
            <a:spLocks noGrp="1"/>
          </p:cNvSpPr>
          <p:nvPr>
            <p:ph idx="1"/>
          </p:nvPr>
        </p:nvSpPr>
        <p:spPr>
          <a:xfrm>
            <a:off x="304800" y="1127760"/>
            <a:ext cx="11049000" cy="5049203"/>
          </a:xfrm>
        </p:spPr>
        <p:txBody>
          <a:bodyPr>
            <a:noAutofit/>
          </a:bodyPr>
          <a:lstStyle/>
          <a:p>
            <a:pPr>
              <a:buNone/>
            </a:pPr>
            <a:r>
              <a:rPr lang="en-GB" sz="1600" b="1" dirty="0"/>
              <a:t>1. Understand the Funder's Guidelines and Priorities</a:t>
            </a:r>
          </a:p>
          <a:p>
            <a:pPr>
              <a:buFont typeface="Arial" panose="020B0604020202020204" pitchFamily="34" charset="0"/>
              <a:buChar char="•"/>
            </a:pPr>
            <a:r>
              <a:rPr lang="en-GB" sz="1600" b="1" dirty="0"/>
              <a:t>Read the guidelines</a:t>
            </a:r>
            <a:r>
              <a:rPr lang="en-GB" sz="1600" dirty="0"/>
              <a:t>: Start by thoroughly understanding the funding agency's guidelines. These will usually outline what the funder is looking for in a proposal, including eligibility criteria, budget limitations, and submission deadlines.</a:t>
            </a:r>
          </a:p>
          <a:p>
            <a:pPr>
              <a:buFont typeface="Arial" panose="020B0604020202020204" pitchFamily="34" charset="0"/>
              <a:buChar char="•"/>
            </a:pPr>
            <a:r>
              <a:rPr lang="en-GB" sz="1600" b="1" dirty="0"/>
              <a:t>Match your project to their goals</a:t>
            </a:r>
            <a:r>
              <a:rPr lang="en-GB" sz="1600" dirty="0"/>
              <a:t>: Funders typically have specific areas of interest. Make sure your project aligns with their objectives, and emphasise how your research contributes to those goals.</a:t>
            </a:r>
          </a:p>
          <a:p>
            <a:pPr>
              <a:buFont typeface="Arial" panose="020B0604020202020204" pitchFamily="34" charset="0"/>
              <a:buChar char="•"/>
            </a:pPr>
            <a:r>
              <a:rPr lang="en-GB" sz="1600" b="1" dirty="0"/>
              <a:t>Follow formatting instructions</a:t>
            </a:r>
            <a:r>
              <a:rPr lang="en-GB" sz="1600" dirty="0"/>
              <a:t>: Adhere to any length, structure, or formatting requirements given by the funder. A proposal that does not follow instructions may be disqualified.</a:t>
            </a:r>
          </a:p>
          <a:p>
            <a:pPr>
              <a:buNone/>
            </a:pPr>
            <a:endParaRPr lang="en-GB" sz="1600" b="1" dirty="0"/>
          </a:p>
          <a:p>
            <a:pPr>
              <a:buNone/>
            </a:pPr>
            <a:r>
              <a:rPr lang="en-GB" sz="1600" b="1" dirty="0"/>
              <a:t>2. Create a Strong Abstract</a:t>
            </a:r>
          </a:p>
          <a:p>
            <a:pPr>
              <a:buFont typeface="Arial" panose="020B0604020202020204" pitchFamily="34" charset="0"/>
              <a:buChar char="•"/>
            </a:pPr>
            <a:r>
              <a:rPr lang="en-GB" sz="1600" dirty="0"/>
              <a:t>The abstract is the first thing reviewers will read, so it should grab their attention. Clearly summarize:</a:t>
            </a:r>
          </a:p>
          <a:p>
            <a:pPr marL="742950" lvl="1" indent="-285750">
              <a:buFont typeface="Arial" panose="020B0604020202020204" pitchFamily="34" charset="0"/>
              <a:buChar char="•"/>
            </a:pPr>
            <a:r>
              <a:rPr lang="en-GB" sz="1600" b="1" dirty="0"/>
              <a:t>The problem</a:t>
            </a:r>
            <a:r>
              <a:rPr lang="en-GB" sz="1600" dirty="0"/>
              <a:t> your research addresses.</a:t>
            </a:r>
          </a:p>
          <a:p>
            <a:pPr marL="742950" lvl="1" indent="-285750">
              <a:buFont typeface="Arial" panose="020B0604020202020204" pitchFamily="34" charset="0"/>
              <a:buChar char="•"/>
            </a:pPr>
            <a:r>
              <a:rPr lang="en-GB" sz="1600" b="1" dirty="0"/>
              <a:t>The goals</a:t>
            </a:r>
            <a:r>
              <a:rPr lang="en-GB" sz="1600" dirty="0"/>
              <a:t> of your research.</a:t>
            </a:r>
          </a:p>
          <a:p>
            <a:pPr marL="742950" lvl="1" indent="-285750">
              <a:buFont typeface="Arial" panose="020B0604020202020204" pitchFamily="34" charset="0"/>
              <a:buChar char="•"/>
            </a:pPr>
            <a:r>
              <a:rPr lang="en-GB" sz="1600" b="1" dirty="0"/>
              <a:t>The methodology</a:t>
            </a:r>
            <a:r>
              <a:rPr lang="en-GB" sz="1600" dirty="0"/>
              <a:t> you will use.</a:t>
            </a:r>
          </a:p>
          <a:p>
            <a:pPr marL="742950" lvl="1" indent="-285750">
              <a:buFont typeface="Arial" panose="020B0604020202020204" pitchFamily="34" charset="0"/>
              <a:buChar char="•"/>
            </a:pPr>
            <a:r>
              <a:rPr lang="en-GB" sz="1600" b="1" dirty="0"/>
              <a:t>The potential impact</a:t>
            </a:r>
            <a:r>
              <a:rPr lang="en-GB" sz="1600" dirty="0"/>
              <a:t> your research will have.</a:t>
            </a:r>
          </a:p>
          <a:p>
            <a:pPr marL="742950" lvl="1" indent="-285750">
              <a:buFont typeface="Arial" panose="020B0604020202020204" pitchFamily="34" charset="0"/>
              <a:buChar char="•"/>
            </a:pPr>
            <a:r>
              <a:rPr lang="en-GB" sz="1600" dirty="0"/>
              <a:t>Keep it concise, clear, and engaging.</a:t>
            </a:r>
          </a:p>
        </p:txBody>
      </p:sp>
    </p:spTree>
    <p:extLst>
      <p:ext uri="{BB962C8B-B14F-4D97-AF65-F5344CB8AC3E}">
        <p14:creationId xmlns:p14="http://schemas.microsoft.com/office/powerpoint/2010/main" val="3528867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F53FD-CC70-4D50-F165-6DF968D91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81D5DF-9387-7314-A4CB-FE28F68963CD}"/>
              </a:ext>
            </a:extLst>
          </p:cNvPr>
          <p:cNvSpPr>
            <a:spLocks noGrp="1"/>
          </p:cNvSpPr>
          <p:nvPr>
            <p:ph type="title"/>
          </p:nvPr>
        </p:nvSpPr>
        <p:spPr>
          <a:xfrm>
            <a:off x="106680" y="76517"/>
            <a:ext cx="10515600" cy="1325563"/>
          </a:xfrm>
        </p:spPr>
        <p:txBody>
          <a:bodyPr/>
          <a:lstStyle/>
          <a:p>
            <a:r>
              <a:rPr lang="en-GB" dirty="0"/>
              <a:t>What is the Research Problem?</a:t>
            </a:r>
          </a:p>
        </p:txBody>
      </p:sp>
      <p:pic>
        <p:nvPicPr>
          <p:cNvPr id="4" name="Picture 2">
            <a:extLst>
              <a:ext uri="{FF2B5EF4-FFF2-40B4-BE49-F238E27FC236}">
                <a16:creationId xmlns:a16="http://schemas.microsoft.com/office/drawing/2014/main" id="{0180815F-6997-8DF2-EC26-7EBCF8718F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9172FC19-C061-95F9-6957-3318BEB17E87}"/>
              </a:ext>
            </a:extLst>
          </p:cNvPr>
          <p:cNvSpPr>
            <a:spLocks noGrp="1"/>
          </p:cNvSpPr>
          <p:nvPr>
            <p:ph idx="1"/>
          </p:nvPr>
        </p:nvSpPr>
        <p:spPr>
          <a:xfrm>
            <a:off x="259080" y="1402080"/>
            <a:ext cx="11094720" cy="4774883"/>
          </a:xfrm>
        </p:spPr>
        <p:txBody>
          <a:bodyPr>
            <a:normAutofit fontScale="77500" lnSpcReduction="20000"/>
          </a:bodyPr>
          <a:lstStyle/>
          <a:p>
            <a:pPr>
              <a:buNone/>
            </a:pPr>
            <a:r>
              <a:rPr lang="en-GB" b="1" dirty="0"/>
              <a:t>3. Define the Research Problem</a:t>
            </a:r>
          </a:p>
          <a:p>
            <a:pPr>
              <a:buFont typeface="Arial" panose="020B0604020202020204" pitchFamily="34" charset="0"/>
              <a:buChar char="•"/>
            </a:pPr>
            <a:r>
              <a:rPr lang="en-GB" b="1" dirty="0"/>
              <a:t>State the problem clearly</a:t>
            </a:r>
            <a:r>
              <a:rPr lang="en-GB" dirty="0"/>
              <a:t>: Explain the specific problem or question your research will address. is a genuine evidence gap? Make it clear why this issue is important and worth funding.</a:t>
            </a:r>
          </a:p>
          <a:p>
            <a:pPr>
              <a:buFont typeface="Arial" panose="020B0604020202020204" pitchFamily="34" charset="0"/>
              <a:buChar char="•"/>
            </a:pPr>
            <a:r>
              <a:rPr lang="en-GB" b="1" dirty="0"/>
              <a:t>Provide context</a:t>
            </a:r>
            <a:r>
              <a:rPr lang="en-GB" dirty="0"/>
              <a:t>: Highlight previous research in the field and identify gaps or unanswered questions that your project will tackle.</a:t>
            </a:r>
          </a:p>
          <a:p>
            <a:pPr>
              <a:buFont typeface="Arial" panose="020B0604020202020204" pitchFamily="34" charset="0"/>
              <a:buChar char="•"/>
            </a:pPr>
            <a:r>
              <a:rPr lang="en-GB" b="1" dirty="0"/>
              <a:t>Use evidence</a:t>
            </a:r>
            <a:r>
              <a:rPr lang="en-GB" dirty="0"/>
              <a:t>: Support your statement with data, studies, or references to establish the relevance and urgency of the problem.</a:t>
            </a:r>
          </a:p>
          <a:p>
            <a:pPr>
              <a:buNone/>
            </a:pPr>
            <a:endParaRPr lang="en-GB" b="1" dirty="0"/>
          </a:p>
          <a:p>
            <a:pPr>
              <a:buNone/>
            </a:pPr>
            <a:r>
              <a:rPr lang="en-GB" b="1" dirty="0"/>
              <a:t>4. Outline the Objectives and Goals</a:t>
            </a:r>
          </a:p>
          <a:p>
            <a:pPr>
              <a:buFont typeface="Arial" panose="020B0604020202020204" pitchFamily="34" charset="0"/>
              <a:buChar char="•"/>
            </a:pPr>
            <a:r>
              <a:rPr lang="en-GB" b="1" dirty="0"/>
              <a:t>Be specific</a:t>
            </a:r>
            <a:r>
              <a:rPr lang="en-GB" dirty="0"/>
              <a:t>: Clearly define what your research aims to achieve. Use measurable and time-bound goals.</a:t>
            </a:r>
          </a:p>
          <a:p>
            <a:pPr>
              <a:buFont typeface="Arial" panose="020B0604020202020204" pitchFamily="34" charset="0"/>
              <a:buChar char="•"/>
            </a:pPr>
            <a:r>
              <a:rPr lang="en-GB" b="1" dirty="0"/>
              <a:t>Show the broader impact</a:t>
            </a:r>
            <a:r>
              <a:rPr lang="en-GB" dirty="0"/>
              <a:t>: Explain how achieving your research objectives will advance knowledge in your field and potentially benefit society, industry, or policy.</a:t>
            </a:r>
          </a:p>
        </p:txBody>
      </p:sp>
    </p:spTree>
    <p:extLst>
      <p:ext uri="{BB962C8B-B14F-4D97-AF65-F5344CB8AC3E}">
        <p14:creationId xmlns:p14="http://schemas.microsoft.com/office/powerpoint/2010/main" val="2913102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11D44-617B-FD4D-1072-5F07E3C71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13B472-FF52-2438-EB53-89185B298FF2}"/>
              </a:ext>
            </a:extLst>
          </p:cNvPr>
          <p:cNvSpPr>
            <a:spLocks noGrp="1"/>
          </p:cNvSpPr>
          <p:nvPr>
            <p:ph type="title"/>
          </p:nvPr>
        </p:nvSpPr>
        <p:spPr>
          <a:xfrm>
            <a:off x="167640" y="167005"/>
            <a:ext cx="10515600" cy="1325563"/>
          </a:xfrm>
        </p:spPr>
        <p:txBody>
          <a:bodyPr/>
          <a:lstStyle/>
          <a:p>
            <a:r>
              <a:rPr lang="en-GB" dirty="0"/>
              <a:t>Methodology &amp; Significance</a:t>
            </a:r>
          </a:p>
        </p:txBody>
      </p:sp>
      <p:pic>
        <p:nvPicPr>
          <p:cNvPr id="4" name="Picture 2">
            <a:extLst>
              <a:ext uri="{FF2B5EF4-FFF2-40B4-BE49-F238E27FC236}">
                <a16:creationId xmlns:a16="http://schemas.microsoft.com/office/drawing/2014/main" id="{217818E5-9331-D9F4-758F-CDC5358CF0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362A2779-EF7A-C5E1-43FF-21295F35489B}"/>
              </a:ext>
            </a:extLst>
          </p:cNvPr>
          <p:cNvSpPr>
            <a:spLocks noGrp="1"/>
          </p:cNvSpPr>
          <p:nvPr>
            <p:ph idx="1"/>
          </p:nvPr>
        </p:nvSpPr>
        <p:spPr>
          <a:xfrm>
            <a:off x="167640" y="1280161"/>
            <a:ext cx="11750040" cy="4617720"/>
          </a:xfrm>
        </p:spPr>
        <p:txBody>
          <a:bodyPr>
            <a:normAutofit fontScale="92500" lnSpcReduction="10000"/>
          </a:bodyPr>
          <a:lstStyle/>
          <a:p>
            <a:pPr>
              <a:buNone/>
            </a:pPr>
            <a:r>
              <a:rPr lang="en-GB" sz="2200" b="1" dirty="0"/>
              <a:t>5. Describe Your Methodology</a:t>
            </a:r>
          </a:p>
          <a:p>
            <a:pPr>
              <a:buFont typeface="Arial" panose="020B0604020202020204" pitchFamily="34" charset="0"/>
              <a:buChar char="•"/>
            </a:pPr>
            <a:r>
              <a:rPr lang="en-GB" sz="2200" b="1" dirty="0"/>
              <a:t>Detail your approach</a:t>
            </a:r>
            <a:r>
              <a:rPr lang="en-GB" sz="2200" dirty="0"/>
              <a:t>: Describe the research design, methods, and procedures you will use to achieve your objectives.</a:t>
            </a:r>
          </a:p>
          <a:p>
            <a:pPr>
              <a:buFont typeface="Arial" panose="020B0604020202020204" pitchFamily="34" charset="0"/>
              <a:buChar char="•"/>
            </a:pPr>
            <a:r>
              <a:rPr lang="en-GB" sz="2200" b="1" dirty="0"/>
              <a:t>Be realistic</a:t>
            </a:r>
            <a:r>
              <a:rPr lang="en-GB" sz="2200" dirty="0"/>
              <a:t>: Provide a step-by-step breakdown of how the project will unfold. Explain why this methodology is the best way to answer your research questions.</a:t>
            </a:r>
          </a:p>
          <a:p>
            <a:pPr>
              <a:buFont typeface="Arial" panose="020B0604020202020204" pitchFamily="34" charset="0"/>
              <a:buChar char="•"/>
            </a:pPr>
            <a:r>
              <a:rPr lang="en-GB" sz="2200" b="1" dirty="0"/>
              <a:t>Address feasibility</a:t>
            </a:r>
            <a:r>
              <a:rPr lang="en-GB" sz="2200" dirty="0"/>
              <a:t>: Show that your methods are practical and achievable within the project timeline and with the available resources.</a:t>
            </a:r>
          </a:p>
          <a:p>
            <a:pPr>
              <a:buNone/>
            </a:pPr>
            <a:endParaRPr lang="en-GB" sz="2200" b="1" dirty="0"/>
          </a:p>
          <a:p>
            <a:pPr>
              <a:buNone/>
            </a:pPr>
            <a:r>
              <a:rPr lang="en-GB" sz="2200" b="1" dirty="0"/>
              <a:t>6. Explain the Project’s Significance and Innovation</a:t>
            </a:r>
          </a:p>
          <a:p>
            <a:pPr>
              <a:buFont typeface="Arial" panose="020B0604020202020204" pitchFamily="34" charset="0"/>
              <a:buChar char="•"/>
            </a:pPr>
            <a:r>
              <a:rPr lang="en-GB" sz="2200" b="1" dirty="0"/>
              <a:t>Highlight originality</a:t>
            </a:r>
            <a:r>
              <a:rPr lang="en-GB" sz="2200" dirty="0"/>
              <a:t>: If your research introduces a new approach, technique, or idea, make sure to emphasise this. Explain how your project is innovative and different from previous work.</a:t>
            </a:r>
          </a:p>
          <a:p>
            <a:pPr>
              <a:buFont typeface="Arial" panose="020B0604020202020204" pitchFamily="34" charset="0"/>
              <a:buChar char="•"/>
            </a:pPr>
            <a:r>
              <a:rPr lang="en-GB" sz="2200" b="1" dirty="0"/>
              <a:t>Discuss potential impact</a:t>
            </a:r>
            <a:r>
              <a:rPr lang="en-GB" sz="2200" dirty="0"/>
              <a:t>: Explain how your research could lead to new discoveries, applications, or advancements in the field. You can also discuss the potential societal, technological, or environmental benefits.</a:t>
            </a:r>
          </a:p>
          <a:p>
            <a:endParaRPr lang="en-GB" dirty="0"/>
          </a:p>
        </p:txBody>
      </p:sp>
    </p:spTree>
    <p:extLst>
      <p:ext uri="{BB962C8B-B14F-4D97-AF65-F5344CB8AC3E}">
        <p14:creationId xmlns:p14="http://schemas.microsoft.com/office/powerpoint/2010/main" val="3871345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A644E-70F6-53F3-0741-9ADEBA018F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C987E-8AFB-BDDB-CB53-D5F6B171C016}"/>
              </a:ext>
            </a:extLst>
          </p:cNvPr>
          <p:cNvSpPr>
            <a:spLocks noGrp="1"/>
          </p:cNvSpPr>
          <p:nvPr>
            <p:ph type="title"/>
          </p:nvPr>
        </p:nvSpPr>
        <p:spPr>
          <a:xfrm>
            <a:off x="167640" y="167005"/>
            <a:ext cx="10515600" cy="1325563"/>
          </a:xfrm>
        </p:spPr>
        <p:txBody>
          <a:bodyPr/>
          <a:lstStyle/>
          <a:p>
            <a:r>
              <a:rPr lang="en-GB" dirty="0"/>
              <a:t>Importance of Budgets &amp; Timelines</a:t>
            </a:r>
          </a:p>
        </p:txBody>
      </p:sp>
      <p:pic>
        <p:nvPicPr>
          <p:cNvPr id="4" name="Picture 2">
            <a:extLst>
              <a:ext uri="{FF2B5EF4-FFF2-40B4-BE49-F238E27FC236}">
                <a16:creationId xmlns:a16="http://schemas.microsoft.com/office/drawing/2014/main" id="{C84838EC-A3A2-5997-1F44-FBF71469D3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87EDC6D0-8186-38FF-EDFB-60E0EB870557}"/>
              </a:ext>
            </a:extLst>
          </p:cNvPr>
          <p:cNvSpPr>
            <a:spLocks noGrp="1"/>
          </p:cNvSpPr>
          <p:nvPr>
            <p:ph idx="1"/>
          </p:nvPr>
        </p:nvSpPr>
        <p:spPr>
          <a:xfrm>
            <a:off x="167640" y="1280161"/>
            <a:ext cx="11750040" cy="4617720"/>
          </a:xfrm>
        </p:spPr>
        <p:txBody>
          <a:bodyPr>
            <a:normAutofit fontScale="70000" lnSpcReduction="20000"/>
          </a:bodyPr>
          <a:lstStyle/>
          <a:p>
            <a:pPr>
              <a:buNone/>
            </a:pPr>
            <a:r>
              <a:rPr lang="en-GB" b="1" dirty="0"/>
              <a:t>7. Develop a Realistic Budget</a:t>
            </a:r>
          </a:p>
          <a:p>
            <a:pPr>
              <a:buFont typeface="Arial" panose="020B0604020202020204" pitchFamily="34" charset="0"/>
              <a:buChar char="•"/>
            </a:pPr>
            <a:r>
              <a:rPr lang="en-GB" b="1" dirty="0"/>
              <a:t>Be transparent</a:t>
            </a:r>
            <a:r>
              <a:rPr lang="en-GB" dirty="0"/>
              <a:t>: Provide a detailed budget that outlines all the costs associated with your project, including personnel, equipment, materials, travel, and overhead costs.</a:t>
            </a:r>
          </a:p>
          <a:p>
            <a:pPr>
              <a:buFont typeface="Arial" panose="020B0604020202020204" pitchFamily="34" charset="0"/>
              <a:buChar char="•"/>
            </a:pPr>
            <a:r>
              <a:rPr lang="en-GB" b="1" dirty="0"/>
              <a:t>Justify expenses</a:t>
            </a:r>
            <a:r>
              <a:rPr lang="en-GB" dirty="0"/>
              <a:t>: For each item in your budget, explain why it is necessary for the project and how it will contribute to the research's success.</a:t>
            </a:r>
          </a:p>
          <a:p>
            <a:pPr>
              <a:buFont typeface="Arial" panose="020B0604020202020204" pitchFamily="34" charset="0"/>
              <a:buChar char="•"/>
            </a:pPr>
            <a:r>
              <a:rPr lang="en-GB" b="1" dirty="0"/>
              <a:t>Ensure it aligns with funder expectations</a:t>
            </a:r>
            <a:r>
              <a:rPr lang="en-GB" dirty="0"/>
              <a:t>: Some funders have specific limits on how much money can be allocated to certain categories. Make sure your budget fits within these guidelines.</a:t>
            </a:r>
          </a:p>
          <a:p>
            <a:pPr>
              <a:buNone/>
            </a:pPr>
            <a:endParaRPr lang="en-GB" b="1" dirty="0"/>
          </a:p>
          <a:p>
            <a:pPr>
              <a:buNone/>
            </a:pPr>
            <a:r>
              <a:rPr lang="en-GB" b="1" dirty="0"/>
              <a:t>8. Provide a Detailed Timeline</a:t>
            </a:r>
          </a:p>
          <a:p>
            <a:pPr>
              <a:buFont typeface="Arial" panose="020B0604020202020204" pitchFamily="34" charset="0"/>
              <a:buChar char="•"/>
            </a:pPr>
            <a:r>
              <a:rPr lang="en-GB" b="1" dirty="0"/>
              <a:t>Outline key milestones</a:t>
            </a:r>
            <a:r>
              <a:rPr lang="en-GB" dirty="0"/>
              <a:t>: Break down your research into major stages and specify the timeline for each. Include deadlines for deliverables, progress reports, and final results.</a:t>
            </a:r>
          </a:p>
          <a:p>
            <a:pPr>
              <a:buFont typeface="Arial" panose="020B0604020202020204" pitchFamily="34" charset="0"/>
              <a:buChar char="•"/>
            </a:pPr>
            <a:r>
              <a:rPr lang="en-GB" b="1" dirty="0"/>
              <a:t>Be realistic</a:t>
            </a:r>
            <a:r>
              <a:rPr lang="en-GB" dirty="0"/>
              <a:t>: Ensure your timeline is achievable given the resources and time available.</a:t>
            </a:r>
          </a:p>
          <a:p>
            <a:pPr>
              <a:buFont typeface="Arial" panose="020B0604020202020204" pitchFamily="34" charset="0"/>
              <a:buChar char="•"/>
            </a:pPr>
            <a:r>
              <a:rPr lang="en-GB" b="1" dirty="0"/>
              <a:t>Account for potential delays</a:t>
            </a:r>
            <a:r>
              <a:rPr lang="en-GB" dirty="0"/>
              <a:t>: Consider potential challenges and describe contingency plans to ensure the project stays on track.</a:t>
            </a:r>
          </a:p>
        </p:txBody>
      </p:sp>
    </p:spTree>
    <p:extLst>
      <p:ext uri="{BB962C8B-B14F-4D97-AF65-F5344CB8AC3E}">
        <p14:creationId xmlns:p14="http://schemas.microsoft.com/office/powerpoint/2010/main" val="2926112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9FE7C1-C90B-D0EB-C17D-7F53188138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22E286-D7AB-BAF7-6625-28EDD65285D7}"/>
              </a:ext>
            </a:extLst>
          </p:cNvPr>
          <p:cNvSpPr>
            <a:spLocks noGrp="1"/>
          </p:cNvSpPr>
          <p:nvPr>
            <p:ph type="title"/>
          </p:nvPr>
        </p:nvSpPr>
        <p:spPr>
          <a:xfrm>
            <a:off x="167640" y="167005"/>
            <a:ext cx="10515600" cy="1325563"/>
          </a:xfrm>
        </p:spPr>
        <p:txBody>
          <a:bodyPr/>
          <a:lstStyle/>
          <a:p>
            <a:r>
              <a:rPr lang="en-GB" dirty="0"/>
              <a:t>Expertise &amp; Ethics</a:t>
            </a:r>
          </a:p>
        </p:txBody>
      </p:sp>
      <p:pic>
        <p:nvPicPr>
          <p:cNvPr id="4" name="Picture 2">
            <a:extLst>
              <a:ext uri="{FF2B5EF4-FFF2-40B4-BE49-F238E27FC236}">
                <a16:creationId xmlns:a16="http://schemas.microsoft.com/office/drawing/2014/main" id="{56B4E9A9-EFD8-00D4-2CD4-B368F4C8CC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1C4B1CD9-E3D9-3F0D-AFFF-B21B2E53696C}"/>
              </a:ext>
            </a:extLst>
          </p:cNvPr>
          <p:cNvSpPr>
            <a:spLocks noGrp="1"/>
          </p:cNvSpPr>
          <p:nvPr>
            <p:ph idx="1"/>
          </p:nvPr>
        </p:nvSpPr>
        <p:spPr>
          <a:xfrm>
            <a:off x="167640" y="1280161"/>
            <a:ext cx="11750040" cy="4617720"/>
          </a:xfrm>
        </p:spPr>
        <p:txBody>
          <a:bodyPr>
            <a:normAutofit fontScale="70000" lnSpcReduction="20000"/>
          </a:bodyPr>
          <a:lstStyle/>
          <a:p>
            <a:pPr>
              <a:buNone/>
            </a:pPr>
            <a:r>
              <a:rPr lang="en-GB" b="1" dirty="0"/>
              <a:t>9. Showcase the Research Team and Their Expertise</a:t>
            </a:r>
          </a:p>
          <a:p>
            <a:pPr>
              <a:buFont typeface="Arial" panose="020B0604020202020204" pitchFamily="34" charset="0"/>
              <a:buChar char="•"/>
            </a:pPr>
            <a:r>
              <a:rPr lang="en-GB" b="1" dirty="0"/>
              <a:t>Highlight qualifications</a:t>
            </a:r>
            <a:r>
              <a:rPr lang="en-GB" dirty="0"/>
              <a:t>: Introduce the key members of your team, focusing on their expertise and how it is relevant to the project.</a:t>
            </a:r>
          </a:p>
          <a:p>
            <a:pPr>
              <a:buFont typeface="Arial" panose="020B0604020202020204" pitchFamily="34" charset="0"/>
              <a:buChar char="•"/>
            </a:pPr>
            <a:r>
              <a:rPr lang="en-GB" b="1" dirty="0"/>
              <a:t>Demonstrate experience</a:t>
            </a:r>
            <a:r>
              <a:rPr lang="en-GB" dirty="0"/>
              <a:t>: Include prior research or projects the team members have worked on that demonstrate their capability to successfully carry out the proposed research.</a:t>
            </a:r>
          </a:p>
          <a:p>
            <a:pPr>
              <a:buFont typeface="Arial" panose="020B0604020202020204" pitchFamily="34" charset="0"/>
              <a:buChar char="•"/>
            </a:pPr>
            <a:r>
              <a:rPr lang="en-GB" b="1" dirty="0"/>
              <a:t>Provide CVs</a:t>
            </a:r>
            <a:r>
              <a:rPr lang="en-GB" dirty="0"/>
              <a:t>: Attach or reference the CVs of team members, if required, to showcase their qualifications.</a:t>
            </a:r>
          </a:p>
          <a:p>
            <a:pPr>
              <a:buNone/>
            </a:pPr>
            <a:endParaRPr lang="en-GB" b="1" dirty="0"/>
          </a:p>
          <a:p>
            <a:pPr>
              <a:buNone/>
            </a:pPr>
            <a:r>
              <a:rPr lang="en-GB" b="1" dirty="0"/>
              <a:t>10. Address Risk Management and Ethics</a:t>
            </a:r>
          </a:p>
          <a:p>
            <a:pPr>
              <a:buFont typeface="Arial" panose="020B0604020202020204" pitchFamily="34" charset="0"/>
              <a:buChar char="•"/>
            </a:pPr>
            <a:r>
              <a:rPr lang="en-GB" b="1" dirty="0"/>
              <a:t>Identify risks</a:t>
            </a:r>
            <a:r>
              <a:rPr lang="en-GB" dirty="0"/>
              <a:t>: Describe any potential challenges or risks your project may face, such as technical difficulties, resource shortages, or external factors.</a:t>
            </a:r>
          </a:p>
          <a:p>
            <a:pPr>
              <a:buFont typeface="Arial" panose="020B0604020202020204" pitchFamily="34" charset="0"/>
              <a:buChar char="•"/>
            </a:pPr>
            <a:r>
              <a:rPr lang="en-GB" b="1" dirty="0"/>
              <a:t>Propose mitigation strategies</a:t>
            </a:r>
            <a:r>
              <a:rPr lang="en-GB" dirty="0"/>
              <a:t>: Explain how you plan to overcome or minimize these risks.</a:t>
            </a:r>
          </a:p>
          <a:p>
            <a:pPr>
              <a:buFont typeface="Arial" panose="020B0604020202020204" pitchFamily="34" charset="0"/>
              <a:buChar char="•"/>
            </a:pPr>
            <a:r>
              <a:rPr lang="en-GB" b="1" dirty="0"/>
              <a:t>Ethical considerations</a:t>
            </a:r>
            <a:r>
              <a:rPr lang="en-GB" dirty="0"/>
              <a:t>: If your research involves human subjects, animals, or sensitive data, make sure to address ethical considerations and how you will comply with relevant ethical guidelines.</a:t>
            </a:r>
          </a:p>
        </p:txBody>
      </p:sp>
    </p:spTree>
    <p:extLst>
      <p:ext uri="{BB962C8B-B14F-4D97-AF65-F5344CB8AC3E}">
        <p14:creationId xmlns:p14="http://schemas.microsoft.com/office/powerpoint/2010/main" val="180725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BD263-B784-8F8D-164B-B899EB83A6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4110C1-EED4-446A-C153-CC98DB92ABFD}"/>
              </a:ext>
            </a:extLst>
          </p:cNvPr>
          <p:cNvSpPr>
            <a:spLocks noGrp="1"/>
          </p:cNvSpPr>
          <p:nvPr>
            <p:ph idx="1"/>
          </p:nvPr>
        </p:nvSpPr>
        <p:spPr>
          <a:xfrm>
            <a:off x="838200" y="1524001"/>
            <a:ext cx="10515600" cy="2773679"/>
          </a:xfrm>
          <a:prstGeom prst="round2DiagRect">
            <a:avLst/>
          </a:prstGeom>
          <a:ln w="38100">
            <a:solidFill>
              <a:schemeClr val="accent1"/>
            </a:solidFill>
          </a:ln>
        </p:spPr>
        <p:txBody>
          <a:bodyPr>
            <a:normAutofit/>
          </a:bodyPr>
          <a:lstStyle/>
          <a:p>
            <a:pPr marL="0" indent="0" algn="ctr">
              <a:buNone/>
            </a:pPr>
            <a:r>
              <a:rPr lang="en-GB" sz="4000" b="1" dirty="0"/>
              <a:t>Two further things to consider when writing a funding application is conducting a Theory of Change and consider whether the application has been co-produced?</a:t>
            </a:r>
          </a:p>
        </p:txBody>
      </p:sp>
      <p:pic>
        <p:nvPicPr>
          <p:cNvPr id="4" name="Picture 2">
            <a:extLst>
              <a:ext uri="{FF2B5EF4-FFF2-40B4-BE49-F238E27FC236}">
                <a16:creationId xmlns:a16="http://schemas.microsoft.com/office/drawing/2014/main" id="{ACC56384-F7B4-1D34-9736-576890C0BD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7786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2" ma:contentTypeDescription="Create a new document." ma:contentTypeScope="" ma:versionID="3a06cf707fb0c347a2283c82b5182abd">
  <xsd:schema xmlns:xsd="http://www.w3.org/2001/XMLSchema" xmlns:xs="http://www.w3.org/2001/XMLSchema" xmlns:p="http://schemas.microsoft.com/office/2006/metadata/properties" xmlns:ns2="5245fe8d-ef49-4d99-8522-886c641dbed7" targetNamespace="http://schemas.microsoft.com/office/2006/metadata/properties" ma:root="true" ma:fieldsID="c32beba2102a1c9f3e1ef13713fe7f2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67F1F84-71B3-4AD4-B578-60436E914770}">
  <ds:schemaRefs>
    <ds:schemaRef ds:uri="http://schemas.microsoft.com/sharepoint/v3/contenttype/forms"/>
  </ds:schemaRefs>
</ds:datastoreItem>
</file>

<file path=customXml/itemProps2.xml><?xml version="1.0" encoding="utf-8"?>
<ds:datastoreItem xmlns:ds="http://schemas.openxmlformats.org/officeDocument/2006/customXml" ds:itemID="{FFCF544A-F09C-4B13-BDE1-AF361C2A47A5}">
  <ds:schemaRefs>
    <ds:schemaRef ds:uri="5245fe8d-ef49-4d99-8522-886c641dbe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FEDA424-882D-4E97-9C2D-4F8368B00793}">
  <ds:schemaRefs>
    <ds:schemaRef ds:uri="http://schemas.microsoft.com/office/2006/metadata/properties"/>
    <ds:schemaRef ds:uri="http://purl.org/dc/elements/1.1/"/>
    <ds:schemaRef ds:uri="http://purl.org/dc/dcmitype/"/>
    <ds:schemaRef ds:uri="http://www.w3.org/XML/1998/namespace"/>
    <ds:schemaRef ds:uri="http://purl.org/dc/terms/"/>
    <ds:schemaRef ds:uri="http://schemas.microsoft.com/office/2006/documentManagement/types"/>
    <ds:schemaRef ds:uri="http://schemas.openxmlformats.org/package/2006/metadata/core-properties"/>
    <ds:schemaRef ds:uri="http://schemas.microsoft.com/office/infopath/2007/PartnerControls"/>
    <ds:schemaRef ds:uri="5245fe8d-ef49-4d99-8522-886c641dbed7"/>
  </ds:schemaRefs>
</ds:datastoreItem>
</file>

<file path=docProps/app.xml><?xml version="1.0" encoding="utf-8"?>
<Properties xmlns="http://schemas.openxmlformats.org/officeDocument/2006/extended-properties" xmlns:vt="http://schemas.openxmlformats.org/officeDocument/2006/docPropsVTypes">
  <TotalTime>116</TotalTime>
  <Words>1360</Words>
  <Application>Microsoft Office PowerPoint</Application>
  <PresentationFormat>Widescreen</PresentationFormat>
  <Paragraphs>107</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Symbol</vt:lpstr>
      <vt:lpstr>Office Theme</vt:lpstr>
      <vt:lpstr>Writing Funding Bids!</vt:lpstr>
      <vt:lpstr>Brief Overview</vt:lpstr>
      <vt:lpstr>Stages of writing a funding application</vt:lpstr>
      <vt:lpstr>The first steps…</vt:lpstr>
      <vt:lpstr>What is the Research Problem?</vt:lpstr>
      <vt:lpstr>Methodology &amp; Significance</vt:lpstr>
      <vt:lpstr>Importance of Budgets &amp; Timelines</vt:lpstr>
      <vt:lpstr>Expertise &amp; Ethics</vt:lpstr>
      <vt:lpstr>PowerPoint Presentation</vt:lpstr>
      <vt:lpstr>Theory of Change</vt:lpstr>
      <vt:lpstr>Co-Production</vt:lpstr>
      <vt:lpstr>PowerPoint Presentation</vt:lpstr>
      <vt:lpstr>Next Steps… Internal Governance</vt:lpstr>
      <vt:lpstr>References/ Useful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Kaz Stuart</dc:creator>
  <cp:lastModifiedBy>Becky Clarke</cp:lastModifiedBy>
  <cp:revision>1</cp:revision>
  <dcterms:created xsi:type="dcterms:W3CDTF">2024-10-30T09:01:45Z</dcterms:created>
  <dcterms:modified xsi:type="dcterms:W3CDTF">2025-04-06T19:31:29Z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2024-10-30T09:04:38Z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20b9b812-537a-44b4-af02-ae635ec1c90c</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y fmtid="{D5CDD505-2E9C-101B-9397-08002B2CF9AE}" pid="10" name="MediaServiceImageTags">
    <vt:lpwstr/>
  </property>
</Properties>
</file>