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0" autoAdjust="0"/>
    <p:restoredTop sz="94660"/>
  </p:normalViewPr>
  <p:slideViewPr>
    <p:cSldViewPr snapToGrid="0">
      <p:cViewPr varScale="1">
        <p:scale>
          <a:sx n="55" d="100"/>
          <a:sy n="55" d="100"/>
        </p:scale>
        <p:origin x="9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BE75B-4AD0-4937-1158-CF548A919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3782-02C9-7346-2219-B1B89183FB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857135-9EA8-E68D-79F3-C7FD9A358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A45E3-9D2B-37F1-5BF8-502C518E9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CA5A8-5BC4-B5E5-1F2E-70F3D917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416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E50C7-2BFE-2C09-94DA-70BCBCD13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E55769-F9D4-137D-B125-3B2EB35C19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DF94B9-E152-8449-8D56-74279D0B3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C4389-8FB7-7A9B-E067-7584870A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AC4298-4FD3-1FB8-4C77-D2D9F248A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271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E5F1F9-1A47-6FA3-7C84-CE0BE32B82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7DDFED-5BD9-768A-3DE1-9970C33F3F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08CF0-60D1-0B86-B711-272F0385C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BDD0F-8161-454A-49C8-AE2A734FB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8BDB82-BD52-9201-DAC8-55A991441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185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BD53-28D5-A652-82E0-4523EA026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C538C-555A-CFF5-1E2F-164FDD2CC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F3E91-3830-2225-797D-A6743C6E2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DC6578-05D0-82F2-61EC-16A4159EB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08E93F-9364-3126-C90D-EFD2BB96A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21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47058-F0D3-05AE-B33A-02CA9F470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36D60B-56BF-CD93-4969-AC52B129C9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9940D-8349-025B-E9F6-91C5DABB2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BFAE2-AEB8-D3D6-D9F7-9B9B91C3A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A55E0-0735-8544-2A9E-691134179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735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9C438-07B9-68CE-86C7-00CEF45BC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AA943-6C5C-5043-FBE5-B3C9694AD4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C73618-F443-826C-CDA7-D4BC63794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F67324-D002-A8A8-C52D-8FA7FD1F2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4984B-47DE-20C6-39C6-86F0C4A57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4FE261-A481-6B28-BB13-C2F720229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06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2FD93-043D-5BA5-AE09-0BA37F423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B9EB5C-E18D-11AF-5109-7AB0B383E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A583CE-2A86-0178-D1B1-10DE42B9F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0956CA-DDB2-EF40-5B4C-FF9CFA9E9D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72C7D6-69C1-7C13-DA7A-0E5FB80FDC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6589EA-2794-782B-0B98-244FB431D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CB908E-342E-F706-4B8E-ED8F6514B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56FE96-8A1D-A85A-4C94-2D8FC9A52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747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BEC47-164F-649C-A247-A54B6E33D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0B755A-A6A2-8C95-3B31-8FB062FCC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2DEA88-76AF-CDF1-67C2-B73D2BA7C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1B6DBD-FB81-F33D-E03A-A88560A70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035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003B11-3B0A-5A49-ECD8-5E2026A6B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063EC5-74EE-40B0-EBB9-ED179354D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299B70-A152-9E66-BFB4-070485491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485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AA9EC-E03A-A4FE-34B3-A234930AB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C6E10-390C-D0B9-547B-F4AC9A52F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3F70A9-9D38-1FBB-AFD0-33B5D6A9A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4D725D-FCA1-986A-804D-9D65495B5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5D10AF-326B-D20A-A194-09229A9CD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46D83F-E5B4-9FEB-CAE9-9182996AA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126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05BA6-D75D-244A-A043-80AF3DFA8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A089B4-A744-F7FF-3FBB-56AA5EC260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29AD0A-2781-997A-235F-8E4438E0F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66ADC9-8EBE-346E-8B14-EBC36F650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E2842-9DFD-15D6-BB41-A06F3302D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F47C5-D2FF-D57F-2BB2-A272AE17E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784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5BAB43-74C3-F3CA-92D2-6847EBB2F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B0DD3-5C10-FBA6-EC6F-F7742D892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283D8-4C1D-6268-7D19-8486BE8EF5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75E97A-F46B-4642-87DA-5504FE33D45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C0625-B9A2-50BF-657B-6C5AC309CB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B74EB-0FC5-3A63-FE9A-73C1AD9188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29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1E3EB-029A-C4EB-A52C-D6E14E5D2F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91407"/>
            <a:ext cx="9144000" cy="2387600"/>
          </a:xfrm>
        </p:spPr>
        <p:txBody>
          <a:bodyPr/>
          <a:lstStyle/>
          <a:p>
            <a:r>
              <a:rPr lang="en-GB" dirty="0"/>
              <a:t>How to complete the Stage 1 Research Registration Form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409F30-4D84-1A2C-603B-9669991E0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48908"/>
            <a:ext cx="9144000" cy="808892"/>
          </a:xfrm>
        </p:spPr>
        <p:txBody>
          <a:bodyPr/>
          <a:lstStyle/>
          <a:p>
            <a:r>
              <a:rPr lang="en-GB" dirty="0"/>
              <a:t>Gathering Evidence Safely: Cumberland Councils’ Research Governance Framework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BABD249-3F50-B119-87CA-9CC43EE867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1463"/>
            <a:ext cx="12192000" cy="150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 close-up of a sign&#10;&#10;Description automatically generated">
            <a:extLst>
              <a:ext uri="{FF2B5EF4-FFF2-40B4-BE49-F238E27FC236}">
                <a16:creationId xmlns:a16="http://schemas.microsoft.com/office/drawing/2014/main" id="{2EC8F477-F172-012F-5F93-FF8F408C2D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515" y="357187"/>
            <a:ext cx="7410450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954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F034A-BE09-2873-6B37-4B2551970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8F5C7-861D-0372-6DAF-8FA598984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E879564-BE32-BA87-6B50-1E207047D5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1463"/>
            <a:ext cx="12192000" cy="150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2280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AEA10BC19B1D42A79CC834B2261687" ma:contentTypeVersion="12" ma:contentTypeDescription="Create a new document." ma:contentTypeScope="" ma:versionID="3a06cf707fb0c347a2283c82b5182abd">
  <xsd:schema xmlns:xsd="http://www.w3.org/2001/XMLSchema" xmlns:xs="http://www.w3.org/2001/XMLSchema" xmlns:p="http://schemas.microsoft.com/office/2006/metadata/properties" xmlns:ns2="5245fe8d-ef49-4d99-8522-886c641dbed7" targetNamespace="http://schemas.microsoft.com/office/2006/metadata/properties" ma:root="true" ma:fieldsID="c32beba2102a1c9f3e1ef13713fe7f29" ns2:_="">
    <xsd:import namespace="5245fe8d-ef49-4d99-8522-886c641dbe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45fe8d-ef49-4d99-8522-886c641dbe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973a211-6405-42b6-9524-a696d4b9f2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245fe8d-ef49-4d99-8522-886c641dbed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8850885-648C-4320-A7D6-9AF24C1ADC98}"/>
</file>

<file path=customXml/itemProps2.xml><?xml version="1.0" encoding="utf-8"?>
<ds:datastoreItem xmlns:ds="http://schemas.openxmlformats.org/officeDocument/2006/customXml" ds:itemID="{44AB0046-24D2-44E5-9647-C2488A474BED}"/>
</file>

<file path=customXml/itemProps3.xml><?xml version="1.0" encoding="utf-8"?>
<ds:datastoreItem xmlns:ds="http://schemas.openxmlformats.org/officeDocument/2006/customXml" ds:itemID="{93B81DB4-43DB-43E0-9E5F-60CBB1D4ABE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How to complete the Stage 1 Research Registration Form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Kaz Stuart</dc:creator>
  <cp:lastModifiedBy>Kaz Stuart</cp:lastModifiedBy>
  <cp:revision>1</cp:revision>
  <dcterms:created xsi:type="dcterms:W3CDTF">2024-10-30T09:01:45Z</dcterms:created>
  <dcterms:modified xsi:type="dcterms:W3CDTF">2024-10-30T09:05:31Z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2024-10-30T09:04:38Z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2a6a35eb-28a5-4a57-a0e3-6d1590820eaf</vt:lpwstr>
  </property>
  <property fmtid="{D5CDD505-2E9C-101B-9397-08002B2CF9AE}" pid="7" name="MSIP_Label_defa4170-0d19-0005-0004-bc88714345d2_ActionId">
    <vt:lpwstr>20b9b812-537a-44b4-af02-ae635ec1c90c</vt:lpwstr>
  </property>
  <property fmtid="{D5CDD505-2E9C-101B-9397-08002B2CF9AE}" pid="8" name="MSIP_Label_defa4170-0d19-0005-0004-bc88714345d2_ContentBits">
    <vt:lpwstr>0</vt:lpwstr>
  </property>
  <property fmtid="{D5CDD505-2E9C-101B-9397-08002B2CF9AE}" pid="9" name="ContentTypeId">
    <vt:lpwstr>0x010100C3AEA10BC19B1D42A79CC834B2261687</vt:lpwstr>
  </property>
</Properties>
</file>