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B72E78-EFB6-4734-AB7A-69F8C213B98E}" v="1" dt="2024-10-30T10:33:39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338E2E-03DB-4545-A542-272696EAC19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5DE4C1E-2F86-4B0D-8A5A-E59A990F1CD2}">
      <dgm:prSet phldrT="[Text]"/>
      <dgm:spPr/>
      <dgm:t>
        <a:bodyPr/>
        <a:lstStyle/>
        <a:p>
          <a:r>
            <a:rPr lang="en-GB" dirty="0"/>
            <a:t>Design the evidence gathering</a:t>
          </a:r>
        </a:p>
      </dgm:t>
    </dgm:pt>
    <dgm:pt modelId="{202E5E15-CEDA-46A9-B8E0-91E05B4BEB07}" type="parTrans" cxnId="{24ECB24B-E436-456A-91E6-7413FC39FF54}">
      <dgm:prSet/>
      <dgm:spPr/>
      <dgm:t>
        <a:bodyPr/>
        <a:lstStyle/>
        <a:p>
          <a:endParaRPr lang="en-GB"/>
        </a:p>
      </dgm:t>
    </dgm:pt>
    <dgm:pt modelId="{F7DD1BD1-A805-4EF2-B5B2-310B6FFF6C5B}" type="sibTrans" cxnId="{24ECB24B-E436-456A-91E6-7413FC39FF54}">
      <dgm:prSet/>
      <dgm:spPr/>
      <dgm:t>
        <a:bodyPr/>
        <a:lstStyle/>
        <a:p>
          <a:endParaRPr lang="en-GB"/>
        </a:p>
      </dgm:t>
    </dgm:pt>
    <dgm:pt modelId="{220BDDE8-A554-4F11-AE0A-457A4CC6CA8D}">
      <dgm:prSet phldrT="[Text]"/>
      <dgm:spPr/>
      <dgm:t>
        <a:bodyPr/>
        <a:lstStyle/>
        <a:p>
          <a:r>
            <a:rPr lang="en-GB" dirty="0"/>
            <a:t>Gather the evidence</a:t>
          </a:r>
        </a:p>
      </dgm:t>
    </dgm:pt>
    <dgm:pt modelId="{E56DCEB9-C32B-42C6-ACA7-A97C0C8D91BF}" type="parTrans" cxnId="{974519E6-6970-467F-B386-E805D04F4D47}">
      <dgm:prSet/>
      <dgm:spPr/>
      <dgm:t>
        <a:bodyPr/>
        <a:lstStyle/>
        <a:p>
          <a:endParaRPr lang="en-GB"/>
        </a:p>
      </dgm:t>
    </dgm:pt>
    <dgm:pt modelId="{DE67415F-495C-460A-BF84-20FBB1C84CC5}" type="sibTrans" cxnId="{974519E6-6970-467F-B386-E805D04F4D47}">
      <dgm:prSet/>
      <dgm:spPr/>
      <dgm:t>
        <a:bodyPr/>
        <a:lstStyle/>
        <a:p>
          <a:endParaRPr lang="en-GB"/>
        </a:p>
      </dgm:t>
    </dgm:pt>
    <dgm:pt modelId="{810B184D-14C0-481E-BC00-D993AED0C629}">
      <dgm:prSet phldrT="[Text]"/>
      <dgm:spPr/>
      <dgm:t>
        <a:bodyPr/>
        <a:lstStyle/>
        <a:p>
          <a:r>
            <a:rPr lang="en-GB" dirty="0"/>
            <a:t>Analyse the evidence</a:t>
          </a:r>
        </a:p>
      </dgm:t>
    </dgm:pt>
    <dgm:pt modelId="{59B8470A-8C69-434C-ADC9-5528472AADCF}" type="parTrans" cxnId="{C3AFBA97-5DC7-457B-BB81-12338B047198}">
      <dgm:prSet/>
      <dgm:spPr/>
      <dgm:t>
        <a:bodyPr/>
        <a:lstStyle/>
        <a:p>
          <a:endParaRPr lang="en-GB"/>
        </a:p>
      </dgm:t>
    </dgm:pt>
    <dgm:pt modelId="{D22F0EFC-4F87-4177-B535-06C4E79DA889}" type="sibTrans" cxnId="{C3AFBA97-5DC7-457B-BB81-12338B047198}">
      <dgm:prSet/>
      <dgm:spPr/>
      <dgm:t>
        <a:bodyPr/>
        <a:lstStyle/>
        <a:p>
          <a:endParaRPr lang="en-GB"/>
        </a:p>
      </dgm:t>
    </dgm:pt>
    <dgm:pt modelId="{9DD45C75-E008-4109-89AF-46C5573F278B}">
      <dgm:prSet phldrT="[Text]"/>
      <dgm:spPr/>
      <dgm:t>
        <a:bodyPr/>
        <a:lstStyle/>
        <a:p>
          <a:r>
            <a:rPr lang="en-GB" dirty="0"/>
            <a:t>Write up the findings</a:t>
          </a:r>
        </a:p>
      </dgm:t>
    </dgm:pt>
    <dgm:pt modelId="{8A2C36C8-C8A4-426A-99D3-75363A358A52}" type="parTrans" cxnId="{137692CB-3329-445A-A8AD-2B8B112E9E2F}">
      <dgm:prSet/>
      <dgm:spPr/>
      <dgm:t>
        <a:bodyPr/>
        <a:lstStyle/>
        <a:p>
          <a:endParaRPr lang="en-GB"/>
        </a:p>
      </dgm:t>
    </dgm:pt>
    <dgm:pt modelId="{165D774C-4F46-4C91-BF25-FEFA18E56B10}" type="sibTrans" cxnId="{137692CB-3329-445A-A8AD-2B8B112E9E2F}">
      <dgm:prSet/>
      <dgm:spPr/>
      <dgm:t>
        <a:bodyPr/>
        <a:lstStyle/>
        <a:p>
          <a:endParaRPr lang="en-GB"/>
        </a:p>
      </dgm:t>
    </dgm:pt>
    <dgm:pt modelId="{5CE38871-94E6-44EA-8BB9-AC16A07BF287}">
      <dgm:prSet phldrT="[Text]"/>
      <dgm:spPr/>
      <dgm:t>
        <a:bodyPr/>
        <a:lstStyle/>
        <a:p>
          <a:r>
            <a:rPr lang="en-GB" dirty="0"/>
            <a:t>Share the findings</a:t>
          </a:r>
        </a:p>
      </dgm:t>
    </dgm:pt>
    <dgm:pt modelId="{16E51699-C1A5-4EE7-BB3F-CC80B260EF2C}" type="parTrans" cxnId="{ECD52EC3-55C0-4C67-A998-BD7DBAF28647}">
      <dgm:prSet/>
      <dgm:spPr/>
      <dgm:t>
        <a:bodyPr/>
        <a:lstStyle/>
        <a:p>
          <a:endParaRPr lang="en-GB"/>
        </a:p>
      </dgm:t>
    </dgm:pt>
    <dgm:pt modelId="{DBD5B981-E922-4C80-8586-846572AB790D}" type="sibTrans" cxnId="{ECD52EC3-55C0-4C67-A998-BD7DBAF28647}">
      <dgm:prSet/>
      <dgm:spPr/>
      <dgm:t>
        <a:bodyPr/>
        <a:lstStyle/>
        <a:p>
          <a:endParaRPr lang="en-GB"/>
        </a:p>
      </dgm:t>
    </dgm:pt>
    <dgm:pt modelId="{1193399B-60C8-4CE2-BD97-45C381C9C0DD}" type="pres">
      <dgm:prSet presAssocID="{CA338E2E-03DB-4545-A542-272696EAC195}" presName="cycle" presStyleCnt="0">
        <dgm:presLayoutVars>
          <dgm:dir/>
          <dgm:resizeHandles val="exact"/>
        </dgm:presLayoutVars>
      </dgm:prSet>
      <dgm:spPr/>
    </dgm:pt>
    <dgm:pt modelId="{9BCCF518-9CFB-4387-B6F7-C545BC82BA3E}" type="pres">
      <dgm:prSet presAssocID="{C5DE4C1E-2F86-4B0D-8A5A-E59A990F1CD2}" presName="node" presStyleLbl="node1" presStyleIdx="0" presStyleCnt="5">
        <dgm:presLayoutVars>
          <dgm:bulletEnabled val="1"/>
        </dgm:presLayoutVars>
      </dgm:prSet>
      <dgm:spPr/>
    </dgm:pt>
    <dgm:pt modelId="{CFFE9DE7-A5F0-4CBC-904D-B903821F3C2C}" type="pres">
      <dgm:prSet presAssocID="{F7DD1BD1-A805-4EF2-B5B2-310B6FFF6C5B}" presName="sibTrans" presStyleLbl="sibTrans2D1" presStyleIdx="0" presStyleCnt="5"/>
      <dgm:spPr/>
    </dgm:pt>
    <dgm:pt modelId="{1D389760-A6CC-4906-A9D4-A6B6270C7679}" type="pres">
      <dgm:prSet presAssocID="{F7DD1BD1-A805-4EF2-B5B2-310B6FFF6C5B}" presName="connectorText" presStyleLbl="sibTrans2D1" presStyleIdx="0" presStyleCnt="5"/>
      <dgm:spPr/>
    </dgm:pt>
    <dgm:pt modelId="{C149274A-1624-4342-94AF-50152F56F332}" type="pres">
      <dgm:prSet presAssocID="{220BDDE8-A554-4F11-AE0A-457A4CC6CA8D}" presName="node" presStyleLbl="node1" presStyleIdx="1" presStyleCnt="5">
        <dgm:presLayoutVars>
          <dgm:bulletEnabled val="1"/>
        </dgm:presLayoutVars>
      </dgm:prSet>
      <dgm:spPr/>
    </dgm:pt>
    <dgm:pt modelId="{69EC605B-E684-43BD-87C8-DE01113F0205}" type="pres">
      <dgm:prSet presAssocID="{DE67415F-495C-460A-BF84-20FBB1C84CC5}" presName="sibTrans" presStyleLbl="sibTrans2D1" presStyleIdx="1" presStyleCnt="5"/>
      <dgm:spPr/>
    </dgm:pt>
    <dgm:pt modelId="{620BB747-B23E-43F6-856B-96112C188344}" type="pres">
      <dgm:prSet presAssocID="{DE67415F-495C-460A-BF84-20FBB1C84CC5}" presName="connectorText" presStyleLbl="sibTrans2D1" presStyleIdx="1" presStyleCnt="5"/>
      <dgm:spPr/>
    </dgm:pt>
    <dgm:pt modelId="{01EEAF15-3AB1-42E2-9D29-68402AE8F8EC}" type="pres">
      <dgm:prSet presAssocID="{810B184D-14C0-481E-BC00-D993AED0C629}" presName="node" presStyleLbl="node1" presStyleIdx="2" presStyleCnt="5">
        <dgm:presLayoutVars>
          <dgm:bulletEnabled val="1"/>
        </dgm:presLayoutVars>
      </dgm:prSet>
      <dgm:spPr/>
    </dgm:pt>
    <dgm:pt modelId="{03988A1D-E5C2-40CB-A171-ABE2B5636390}" type="pres">
      <dgm:prSet presAssocID="{D22F0EFC-4F87-4177-B535-06C4E79DA889}" presName="sibTrans" presStyleLbl="sibTrans2D1" presStyleIdx="2" presStyleCnt="5"/>
      <dgm:spPr/>
    </dgm:pt>
    <dgm:pt modelId="{84567F4C-30F2-4522-85C5-0B7FAE2699F5}" type="pres">
      <dgm:prSet presAssocID="{D22F0EFC-4F87-4177-B535-06C4E79DA889}" presName="connectorText" presStyleLbl="sibTrans2D1" presStyleIdx="2" presStyleCnt="5"/>
      <dgm:spPr/>
    </dgm:pt>
    <dgm:pt modelId="{C4D37E14-6188-4623-AA7F-B90621684FD8}" type="pres">
      <dgm:prSet presAssocID="{9DD45C75-E008-4109-89AF-46C5573F278B}" presName="node" presStyleLbl="node1" presStyleIdx="3" presStyleCnt="5">
        <dgm:presLayoutVars>
          <dgm:bulletEnabled val="1"/>
        </dgm:presLayoutVars>
      </dgm:prSet>
      <dgm:spPr/>
    </dgm:pt>
    <dgm:pt modelId="{BAC3F5FF-7C71-4B9F-877F-36EB713FD4DF}" type="pres">
      <dgm:prSet presAssocID="{165D774C-4F46-4C91-BF25-FEFA18E56B10}" presName="sibTrans" presStyleLbl="sibTrans2D1" presStyleIdx="3" presStyleCnt="5"/>
      <dgm:spPr/>
    </dgm:pt>
    <dgm:pt modelId="{C2C97E4E-4AFD-4804-963E-87FD11B75B4C}" type="pres">
      <dgm:prSet presAssocID="{165D774C-4F46-4C91-BF25-FEFA18E56B10}" presName="connectorText" presStyleLbl="sibTrans2D1" presStyleIdx="3" presStyleCnt="5"/>
      <dgm:spPr/>
    </dgm:pt>
    <dgm:pt modelId="{4DA764DB-5BE7-487F-BE55-162E98F02821}" type="pres">
      <dgm:prSet presAssocID="{5CE38871-94E6-44EA-8BB9-AC16A07BF287}" presName="node" presStyleLbl="node1" presStyleIdx="4" presStyleCnt="5">
        <dgm:presLayoutVars>
          <dgm:bulletEnabled val="1"/>
        </dgm:presLayoutVars>
      </dgm:prSet>
      <dgm:spPr/>
    </dgm:pt>
    <dgm:pt modelId="{D614DC47-CC10-4604-969C-83D3E72AAF19}" type="pres">
      <dgm:prSet presAssocID="{DBD5B981-E922-4C80-8586-846572AB790D}" presName="sibTrans" presStyleLbl="sibTrans2D1" presStyleIdx="4" presStyleCnt="5"/>
      <dgm:spPr/>
    </dgm:pt>
    <dgm:pt modelId="{C99E2555-4D9E-4411-A65A-98442F8361F0}" type="pres">
      <dgm:prSet presAssocID="{DBD5B981-E922-4C80-8586-846572AB790D}" presName="connectorText" presStyleLbl="sibTrans2D1" presStyleIdx="4" presStyleCnt="5"/>
      <dgm:spPr/>
    </dgm:pt>
  </dgm:ptLst>
  <dgm:cxnLst>
    <dgm:cxn modelId="{63768B08-4E13-4F25-A9B6-C4F2C2870A32}" type="presOf" srcId="{DE67415F-495C-460A-BF84-20FBB1C84CC5}" destId="{620BB747-B23E-43F6-856B-96112C188344}" srcOrd="1" destOrd="0" presId="urn:microsoft.com/office/officeart/2005/8/layout/cycle2"/>
    <dgm:cxn modelId="{0D9C5A0A-EF74-489B-9E0E-F065B5B01C05}" type="presOf" srcId="{DE67415F-495C-460A-BF84-20FBB1C84CC5}" destId="{69EC605B-E684-43BD-87C8-DE01113F0205}" srcOrd="0" destOrd="0" presId="urn:microsoft.com/office/officeart/2005/8/layout/cycle2"/>
    <dgm:cxn modelId="{5ED99A12-45AC-4A6A-BE10-4A7C2ED55076}" type="presOf" srcId="{F7DD1BD1-A805-4EF2-B5B2-310B6FFF6C5B}" destId="{1D389760-A6CC-4906-A9D4-A6B6270C7679}" srcOrd="1" destOrd="0" presId="urn:microsoft.com/office/officeart/2005/8/layout/cycle2"/>
    <dgm:cxn modelId="{161CBC20-33C8-4A55-BC6B-663CD9DC75DD}" type="presOf" srcId="{9DD45C75-E008-4109-89AF-46C5573F278B}" destId="{C4D37E14-6188-4623-AA7F-B90621684FD8}" srcOrd="0" destOrd="0" presId="urn:microsoft.com/office/officeart/2005/8/layout/cycle2"/>
    <dgm:cxn modelId="{F54CC825-2F52-4B8A-BB60-E8E80E4F8380}" type="presOf" srcId="{CA338E2E-03DB-4545-A542-272696EAC195}" destId="{1193399B-60C8-4CE2-BD97-45C381C9C0DD}" srcOrd="0" destOrd="0" presId="urn:microsoft.com/office/officeart/2005/8/layout/cycle2"/>
    <dgm:cxn modelId="{26148169-CDC6-40F9-85EB-40DC6DD0855E}" type="presOf" srcId="{165D774C-4F46-4C91-BF25-FEFA18E56B10}" destId="{BAC3F5FF-7C71-4B9F-877F-36EB713FD4DF}" srcOrd="0" destOrd="0" presId="urn:microsoft.com/office/officeart/2005/8/layout/cycle2"/>
    <dgm:cxn modelId="{24ECB24B-E436-456A-91E6-7413FC39FF54}" srcId="{CA338E2E-03DB-4545-A542-272696EAC195}" destId="{C5DE4C1E-2F86-4B0D-8A5A-E59A990F1CD2}" srcOrd="0" destOrd="0" parTransId="{202E5E15-CEDA-46A9-B8E0-91E05B4BEB07}" sibTransId="{F7DD1BD1-A805-4EF2-B5B2-310B6FFF6C5B}"/>
    <dgm:cxn modelId="{A3469D55-14A6-4754-9EB6-F2D3F946713E}" type="presOf" srcId="{5CE38871-94E6-44EA-8BB9-AC16A07BF287}" destId="{4DA764DB-5BE7-487F-BE55-162E98F02821}" srcOrd="0" destOrd="0" presId="urn:microsoft.com/office/officeart/2005/8/layout/cycle2"/>
    <dgm:cxn modelId="{871ECE55-8FC6-48A1-9C5E-C2D24EFED4DF}" type="presOf" srcId="{C5DE4C1E-2F86-4B0D-8A5A-E59A990F1CD2}" destId="{9BCCF518-9CFB-4387-B6F7-C545BC82BA3E}" srcOrd="0" destOrd="0" presId="urn:microsoft.com/office/officeart/2005/8/layout/cycle2"/>
    <dgm:cxn modelId="{20D5CF8B-2CCE-4855-AE4C-4D8793E02B84}" type="presOf" srcId="{220BDDE8-A554-4F11-AE0A-457A4CC6CA8D}" destId="{C149274A-1624-4342-94AF-50152F56F332}" srcOrd="0" destOrd="0" presId="urn:microsoft.com/office/officeart/2005/8/layout/cycle2"/>
    <dgm:cxn modelId="{C3AFBA97-5DC7-457B-BB81-12338B047198}" srcId="{CA338E2E-03DB-4545-A542-272696EAC195}" destId="{810B184D-14C0-481E-BC00-D993AED0C629}" srcOrd="2" destOrd="0" parTransId="{59B8470A-8C69-434C-ADC9-5528472AADCF}" sibTransId="{D22F0EFC-4F87-4177-B535-06C4E79DA889}"/>
    <dgm:cxn modelId="{BCD3319A-69CE-4181-83CC-786541EB22B6}" type="presOf" srcId="{F7DD1BD1-A805-4EF2-B5B2-310B6FFF6C5B}" destId="{CFFE9DE7-A5F0-4CBC-904D-B903821F3C2C}" srcOrd="0" destOrd="0" presId="urn:microsoft.com/office/officeart/2005/8/layout/cycle2"/>
    <dgm:cxn modelId="{CE5B21B9-9EC2-440C-92B3-9D8E465BFB43}" type="presOf" srcId="{DBD5B981-E922-4C80-8586-846572AB790D}" destId="{C99E2555-4D9E-4411-A65A-98442F8361F0}" srcOrd="1" destOrd="0" presId="urn:microsoft.com/office/officeart/2005/8/layout/cycle2"/>
    <dgm:cxn modelId="{853521BE-7C87-4F32-A3F9-949AFA171AF6}" type="presOf" srcId="{165D774C-4F46-4C91-BF25-FEFA18E56B10}" destId="{C2C97E4E-4AFD-4804-963E-87FD11B75B4C}" srcOrd="1" destOrd="0" presId="urn:microsoft.com/office/officeart/2005/8/layout/cycle2"/>
    <dgm:cxn modelId="{ECD52EC3-55C0-4C67-A998-BD7DBAF28647}" srcId="{CA338E2E-03DB-4545-A542-272696EAC195}" destId="{5CE38871-94E6-44EA-8BB9-AC16A07BF287}" srcOrd="4" destOrd="0" parTransId="{16E51699-C1A5-4EE7-BB3F-CC80B260EF2C}" sibTransId="{DBD5B981-E922-4C80-8586-846572AB790D}"/>
    <dgm:cxn modelId="{137692CB-3329-445A-A8AD-2B8B112E9E2F}" srcId="{CA338E2E-03DB-4545-A542-272696EAC195}" destId="{9DD45C75-E008-4109-89AF-46C5573F278B}" srcOrd="3" destOrd="0" parTransId="{8A2C36C8-C8A4-426A-99D3-75363A358A52}" sibTransId="{165D774C-4F46-4C91-BF25-FEFA18E56B10}"/>
    <dgm:cxn modelId="{02790AD0-1D62-4973-950C-C133F6DD0C59}" type="presOf" srcId="{D22F0EFC-4F87-4177-B535-06C4E79DA889}" destId="{03988A1D-E5C2-40CB-A171-ABE2B5636390}" srcOrd="0" destOrd="0" presId="urn:microsoft.com/office/officeart/2005/8/layout/cycle2"/>
    <dgm:cxn modelId="{68C533D9-C0D8-42D1-81CC-A98FC8453B84}" type="presOf" srcId="{810B184D-14C0-481E-BC00-D993AED0C629}" destId="{01EEAF15-3AB1-42E2-9D29-68402AE8F8EC}" srcOrd="0" destOrd="0" presId="urn:microsoft.com/office/officeart/2005/8/layout/cycle2"/>
    <dgm:cxn modelId="{0A4876E2-339F-4E03-B752-F0C532FD8DBB}" type="presOf" srcId="{DBD5B981-E922-4C80-8586-846572AB790D}" destId="{D614DC47-CC10-4604-969C-83D3E72AAF19}" srcOrd="0" destOrd="0" presId="urn:microsoft.com/office/officeart/2005/8/layout/cycle2"/>
    <dgm:cxn modelId="{974519E6-6970-467F-B386-E805D04F4D47}" srcId="{CA338E2E-03DB-4545-A542-272696EAC195}" destId="{220BDDE8-A554-4F11-AE0A-457A4CC6CA8D}" srcOrd="1" destOrd="0" parTransId="{E56DCEB9-C32B-42C6-ACA7-A97C0C8D91BF}" sibTransId="{DE67415F-495C-460A-BF84-20FBB1C84CC5}"/>
    <dgm:cxn modelId="{772444F8-E21A-4C02-BA05-343449B6531A}" type="presOf" srcId="{D22F0EFC-4F87-4177-B535-06C4E79DA889}" destId="{84567F4C-30F2-4522-85C5-0B7FAE2699F5}" srcOrd="1" destOrd="0" presId="urn:microsoft.com/office/officeart/2005/8/layout/cycle2"/>
    <dgm:cxn modelId="{5837E6CD-14D2-40F7-A275-8F7042EB5142}" type="presParOf" srcId="{1193399B-60C8-4CE2-BD97-45C381C9C0DD}" destId="{9BCCF518-9CFB-4387-B6F7-C545BC82BA3E}" srcOrd="0" destOrd="0" presId="urn:microsoft.com/office/officeart/2005/8/layout/cycle2"/>
    <dgm:cxn modelId="{0DA6A0F1-D082-4949-B0D4-1A655AB7044F}" type="presParOf" srcId="{1193399B-60C8-4CE2-BD97-45C381C9C0DD}" destId="{CFFE9DE7-A5F0-4CBC-904D-B903821F3C2C}" srcOrd="1" destOrd="0" presId="urn:microsoft.com/office/officeart/2005/8/layout/cycle2"/>
    <dgm:cxn modelId="{7A97D858-7AF8-449D-A95C-912FE4FEA72D}" type="presParOf" srcId="{CFFE9DE7-A5F0-4CBC-904D-B903821F3C2C}" destId="{1D389760-A6CC-4906-A9D4-A6B6270C7679}" srcOrd="0" destOrd="0" presId="urn:microsoft.com/office/officeart/2005/8/layout/cycle2"/>
    <dgm:cxn modelId="{7D501719-24A0-4BF5-82EE-4AD62A20CC43}" type="presParOf" srcId="{1193399B-60C8-4CE2-BD97-45C381C9C0DD}" destId="{C149274A-1624-4342-94AF-50152F56F332}" srcOrd="2" destOrd="0" presId="urn:microsoft.com/office/officeart/2005/8/layout/cycle2"/>
    <dgm:cxn modelId="{DC5098A2-309E-4785-B706-7F66BEE6204D}" type="presParOf" srcId="{1193399B-60C8-4CE2-BD97-45C381C9C0DD}" destId="{69EC605B-E684-43BD-87C8-DE01113F0205}" srcOrd="3" destOrd="0" presId="urn:microsoft.com/office/officeart/2005/8/layout/cycle2"/>
    <dgm:cxn modelId="{94A059B6-A61B-4E9E-8193-96429EB62CDB}" type="presParOf" srcId="{69EC605B-E684-43BD-87C8-DE01113F0205}" destId="{620BB747-B23E-43F6-856B-96112C188344}" srcOrd="0" destOrd="0" presId="urn:microsoft.com/office/officeart/2005/8/layout/cycle2"/>
    <dgm:cxn modelId="{F5829E03-136B-47A7-9C3C-B59FAA1048D3}" type="presParOf" srcId="{1193399B-60C8-4CE2-BD97-45C381C9C0DD}" destId="{01EEAF15-3AB1-42E2-9D29-68402AE8F8EC}" srcOrd="4" destOrd="0" presId="urn:microsoft.com/office/officeart/2005/8/layout/cycle2"/>
    <dgm:cxn modelId="{B716661B-4B0C-47CB-B4F5-A4853DABD4DC}" type="presParOf" srcId="{1193399B-60C8-4CE2-BD97-45C381C9C0DD}" destId="{03988A1D-E5C2-40CB-A171-ABE2B5636390}" srcOrd="5" destOrd="0" presId="urn:microsoft.com/office/officeart/2005/8/layout/cycle2"/>
    <dgm:cxn modelId="{1969B3DF-463F-481B-8402-3A974C9E58D8}" type="presParOf" srcId="{03988A1D-E5C2-40CB-A171-ABE2B5636390}" destId="{84567F4C-30F2-4522-85C5-0B7FAE2699F5}" srcOrd="0" destOrd="0" presId="urn:microsoft.com/office/officeart/2005/8/layout/cycle2"/>
    <dgm:cxn modelId="{C2C08E8C-C31D-4AEE-845E-C535E8C6CC2F}" type="presParOf" srcId="{1193399B-60C8-4CE2-BD97-45C381C9C0DD}" destId="{C4D37E14-6188-4623-AA7F-B90621684FD8}" srcOrd="6" destOrd="0" presId="urn:microsoft.com/office/officeart/2005/8/layout/cycle2"/>
    <dgm:cxn modelId="{7CE1FCC3-24BF-4623-AB72-FE3307222A8A}" type="presParOf" srcId="{1193399B-60C8-4CE2-BD97-45C381C9C0DD}" destId="{BAC3F5FF-7C71-4B9F-877F-36EB713FD4DF}" srcOrd="7" destOrd="0" presId="urn:microsoft.com/office/officeart/2005/8/layout/cycle2"/>
    <dgm:cxn modelId="{65BC669B-5FC4-4230-B84E-93E5A7C389A3}" type="presParOf" srcId="{BAC3F5FF-7C71-4B9F-877F-36EB713FD4DF}" destId="{C2C97E4E-4AFD-4804-963E-87FD11B75B4C}" srcOrd="0" destOrd="0" presId="urn:microsoft.com/office/officeart/2005/8/layout/cycle2"/>
    <dgm:cxn modelId="{381B8DFA-3EA9-431C-A71C-87808AC886B7}" type="presParOf" srcId="{1193399B-60C8-4CE2-BD97-45C381C9C0DD}" destId="{4DA764DB-5BE7-487F-BE55-162E98F02821}" srcOrd="8" destOrd="0" presId="urn:microsoft.com/office/officeart/2005/8/layout/cycle2"/>
    <dgm:cxn modelId="{46A117FF-237A-47A4-8C0C-7595F842632A}" type="presParOf" srcId="{1193399B-60C8-4CE2-BD97-45C381C9C0DD}" destId="{D614DC47-CC10-4604-969C-83D3E72AAF19}" srcOrd="9" destOrd="0" presId="urn:microsoft.com/office/officeart/2005/8/layout/cycle2"/>
    <dgm:cxn modelId="{2A07B092-FD71-49DA-83E2-027764A3FFAB}" type="presParOf" srcId="{D614DC47-CC10-4604-969C-83D3E72AAF19}" destId="{C99E2555-4D9E-4411-A65A-98442F8361F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6AE6FE-784A-4A58-AD8E-C9112D3E712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C9EA9B9-471A-4C70-A93E-39AA94E7BF3D}">
      <dgm:prSet phldrT="[Text]"/>
      <dgm:spPr/>
      <dgm:t>
        <a:bodyPr/>
        <a:lstStyle/>
        <a:p>
          <a:r>
            <a:rPr lang="en-GB" dirty="0"/>
            <a:t>Evidence</a:t>
          </a:r>
        </a:p>
      </dgm:t>
    </dgm:pt>
    <dgm:pt modelId="{C612A29E-7277-4246-89D4-9126A75C99BF}" type="parTrans" cxnId="{962541D2-CCC1-4486-83C4-8B6A739A2052}">
      <dgm:prSet/>
      <dgm:spPr/>
      <dgm:t>
        <a:bodyPr/>
        <a:lstStyle/>
        <a:p>
          <a:endParaRPr lang="en-GB"/>
        </a:p>
      </dgm:t>
    </dgm:pt>
    <dgm:pt modelId="{68FFB939-860B-4247-A006-2893B55BA08E}" type="sibTrans" cxnId="{962541D2-CCC1-4486-83C4-8B6A739A2052}">
      <dgm:prSet/>
      <dgm:spPr/>
      <dgm:t>
        <a:bodyPr/>
        <a:lstStyle/>
        <a:p>
          <a:endParaRPr lang="en-GB"/>
        </a:p>
      </dgm:t>
    </dgm:pt>
    <dgm:pt modelId="{4F8B2308-ADB1-4AC6-BBA1-E11EA19117D5}">
      <dgm:prSet phldrT="[Text]"/>
      <dgm:spPr/>
      <dgm:t>
        <a:bodyPr/>
        <a:lstStyle/>
        <a:p>
          <a:r>
            <a:rPr lang="en-GB"/>
            <a:t>Expected </a:t>
          </a:r>
          <a:r>
            <a:rPr lang="en-GB" dirty="0"/>
            <a:t>messages</a:t>
          </a:r>
        </a:p>
      </dgm:t>
    </dgm:pt>
    <dgm:pt modelId="{3C200E3A-E3CB-415E-ADC9-367828FB945D}" type="parTrans" cxnId="{AA2FDA1B-69DA-49AB-B54C-209971D0D92C}">
      <dgm:prSet/>
      <dgm:spPr/>
      <dgm:t>
        <a:bodyPr/>
        <a:lstStyle/>
        <a:p>
          <a:endParaRPr lang="en-GB"/>
        </a:p>
      </dgm:t>
    </dgm:pt>
    <dgm:pt modelId="{9F0D8511-FB87-4E49-A23A-259C2AE6BEAB}" type="sibTrans" cxnId="{AA2FDA1B-69DA-49AB-B54C-209971D0D92C}">
      <dgm:prSet/>
      <dgm:spPr/>
      <dgm:t>
        <a:bodyPr/>
        <a:lstStyle/>
        <a:p>
          <a:endParaRPr lang="en-GB"/>
        </a:p>
      </dgm:t>
    </dgm:pt>
    <dgm:pt modelId="{4CEA429D-6045-4B01-98EF-F620C5B37D7E}">
      <dgm:prSet phldrT="[Text]"/>
      <dgm:spPr/>
      <dgm:t>
        <a:bodyPr/>
        <a:lstStyle/>
        <a:p>
          <a:r>
            <a:rPr lang="en-GB" dirty="0"/>
            <a:t>Audience to influence</a:t>
          </a:r>
        </a:p>
      </dgm:t>
    </dgm:pt>
    <dgm:pt modelId="{87E63043-8CAD-447F-ABDD-B254D4398E1E}" type="parTrans" cxnId="{D278B73C-865B-4C10-8342-DE59129ACD7F}">
      <dgm:prSet/>
      <dgm:spPr/>
      <dgm:t>
        <a:bodyPr/>
        <a:lstStyle/>
        <a:p>
          <a:endParaRPr lang="en-GB"/>
        </a:p>
      </dgm:t>
    </dgm:pt>
    <dgm:pt modelId="{961DAE88-BCF7-44A9-B815-8703EB446EB0}" type="sibTrans" cxnId="{D278B73C-865B-4C10-8342-DE59129ACD7F}">
      <dgm:prSet/>
      <dgm:spPr/>
      <dgm:t>
        <a:bodyPr/>
        <a:lstStyle/>
        <a:p>
          <a:endParaRPr lang="en-GB"/>
        </a:p>
      </dgm:t>
    </dgm:pt>
    <dgm:pt modelId="{4D3C12F8-0F8D-4D4E-84B8-867BD26029A3}">
      <dgm:prSet phldrT="[Text]"/>
      <dgm:spPr/>
      <dgm:t>
        <a:bodyPr/>
        <a:lstStyle/>
        <a:p>
          <a:r>
            <a:rPr lang="en-GB" dirty="0"/>
            <a:t>Route to audience</a:t>
          </a:r>
        </a:p>
      </dgm:t>
    </dgm:pt>
    <dgm:pt modelId="{44A0CB24-D1F0-4B2E-A26D-237B3C045720}" type="parTrans" cxnId="{5E89013B-B6B9-40B8-97B8-706CE1710100}">
      <dgm:prSet/>
      <dgm:spPr/>
      <dgm:t>
        <a:bodyPr/>
        <a:lstStyle/>
        <a:p>
          <a:endParaRPr lang="en-GB"/>
        </a:p>
      </dgm:t>
    </dgm:pt>
    <dgm:pt modelId="{BC0B8F6B-ABEB-442D-B1AE-6EA1FD9AEE4D}" type="sibTrans" cxnId="{5E89013B-B6B9-40B8-97B8-706CE1710100}">
      <dgm:prSet/>
      <dgm:spPr/>
      <dgm:t>
        <a:bodyPr/>
        <a:lstStyle/>
        <a:p>
          <a:endParaRPr lang="en-GB"/>
        </a:p>
      </dgm:t>
    </dgm:pt>
    <dgm:pt modelId="{3124A7FA-D9A3-4D98-B54A-BDE68E9B9DE7}">
      <dgm:prSet phldrT="[Text]"/>
      <dgm:spPr/>
      <dgm:t>
        <a:bodyPr/>
        <a:lstStyle/>
        <a:p>
          <a:r>
            <a:rPr lang="en-GB" dirty="0"/>
            <a:t>Type of output</a:t>
          </a:r>
        </a:p>
      </dgm:t>
    </dgm:pt>
    <dgm:pt modelId="{8900E833-7CEF-47B2-BC53-CE96C0E75F1A}" type="parTrans" cxnId="{56CB4A53-2D31-4A17-B85E-FA8572B93348}">
      <dgm:prSet/>
      <dgm:spPr/>
      <dgm:t>
        <a:bodyPr/>
        <a:lstStyle/>
        <a:p>
          <a:endParaRPr lang="en-GB"/>
        </a:p>
      </dgm:t>
    </dgm:pt>
    <dgm:pt modelId="{3B2EB7DB-15AC-4ED4-A01C-076E3C33AF2C}" type="sibTrans" cxnId="{56CB4A53-2D31-4A17-B85E-FA8572B93348}">
      <dgm:prSet/>
      <dgm:spPr/>
      <dgm:t>
        <a:bodyPr/>
        <a:lstStyle/>
        <a:p>
          <a:endParaRPr lang="en-GB"/>
        </a:p>
      </dgm:t>
    </dgm:pt>
    <dgm:pt modelId="{BA2457F7-794D-402D-AB21-44A7A12FD4EE}" type="pres">
      <dgm:prSet presAssocID="{D76AE6FE-784A-4A58-AD8E-C9112D3E712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5F05AE7-32DE-48CA-B31E-6CA6686E0EB0}" type="pres">
      <dgm:prSet presAssocID="{D76AE6FE-784A-4A58-AD8E-C9112D3E7129}" presName="matrix" presStyleCnt="0"/>
      <dgm:spPr/>
    </dgm:pt>
    <dgm:pt modelId="{951E21D2-CA91-4215-B75B-77566072F77C}" type="pres">
      <dgm:prSet presAssocID="{D76AE6FE-784A-4A58-AD8E-C9112D3E7129}" presName="tile1" presStyleLbl="node1" presStyleIdx="0" presStyleCnt="4"/>
      <dgm:spPr/>
    </dgm:pt>
    <dgm:pt modelId="{EBC3B87A-CEA2-438B-9B13-8F0E124B1B57}" type="pres">
      <dgm:prSet presAssocID="{D76AE6FE-784A-4A58-AD8E-C9112D3E712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DEE8CFE-FD6A-4B4F-AB1A-B56F0C6A5EDF}" type="pres">
      <dgm:prSet presAssocID="{D76AE6FE-784A-4A58-AD8E-C9112D3E7129}" presName="tile2" presStyleLbl="node1" presStyleIdx="1" presStyleCnt="4"/>
      <dgm:spPr/>
    </dgm:pt>
    <dgm:pt modelId="{DCBE47E0-1293-41DF-9EE5-9F176337AFE0}" type="pres">
      <dgm:prSet presAssocID="{D76AE6FE-784A-4A58-AD8E-C9112D3E712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93AD4E0-D0CA-4A41-8EDB-4289971E8E65}" type="pres">
      <dgm:prSet presAssocID="{D76AE6FE-784A-4A58-AD8E-C9112D3E7129}" presName="tile3" presStyleLbl="node1" presStyleIdx="2" presStyleCnt="4" custLinFactNeighborY="1525"/>
      <dgm:spPr/>
    </dgm:pt>
    <dgm:pt modelId="{394D36C3-F220-4AA7-A912-6D3BE05EB18A}" type="pres">
      <dgm:prSet presAssocID="{D76AE6FE-784A-4A58-AD8E-C9112D3E712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E4AE4B4-A5D5-4DCA-9E2F-89235763C7AF}" type="pres">
      <dgm:prSet presAssocID="{D76AE6FE-784A-4A58-AD8E-C9112D3E7129}" presName="tile4" presStyleLbl="node1" presStyleIdx="3" presStyleCnt="4"/>
      <dgm:spPr/>
    </dgm:pt>
    <dgm:pt modelId="{28F7B349-4E85-45A7-87E8-0CC3DB9CEE69}" type="pres">
      <dgm:prSet presAssocID="{D76AE6FE-784A-4A58-AD8E-C9112D3E712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B121922-6A00-454E-915A-C31E38622557}" type="pres">
      <dgm:prSet presAssocID="{D76AE6FE-784A-4A58-AD8E-C9112D3E712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D47E5F01-7C55-44CA-AE6F-5EBCA29BFB78}" type="presOf" srcId="{8C9EA9B9-471A-4C70-A93E-39AA94E7BF3D}" destId="{3B121922-6A00-454E-915A-C31E38622557}" srcOrd="0" destOrd="0" presId="urn:microsoft.com/office/officeart/2005/8/layout/matrix1"/>
    <dgm:cxn modelId="{52203314-78C8-4C08-A7E0-B135CFC08EB1}" type="presOf" srcId="{3124A7FA-D9A3-4D98-B54A-BDE68E9B9DE7}" destId="{28F7B349-4E85-45A7-87E8-0CC3DB9CEE69}" srcOrd="1" destOrd="0" presId="urn:microsoft.com/office/officeart/2005/8/layout/matrix1"/>
    <dgm:cxn modelId="{AA2FDA1B-69DA-49AB-B54C-209971D0D92C}" srcId="{8C9EA9B9-471A-4C70-A93E-39AA94E7BF3D}" destId="{4F8B2308-ADB1-4AC6-BBA1-E11EA19117D5}" srcOrd="0" destOrd="0" parTransId="{3C200E3A-E3CB-415E-ADC9-367828FB945D}" sibTransId="{9F0D8511-FB87-4E49-A23A-259C2AE6BEAB}"/>
    <dgm:cxn modelId="{4388AD25-DDD4-4175-B6F4-4194766EBD06}" type="presOf" srcId="{4CEA429D-6045-4B01-98EF-F620C5B37D7E}" destId="{DCBE47E0-1293-41DF-9EE5-9F176337AFE0}" srcOrd="1" destOrd="0" presId="urn:microsoft.com/office/officeart/2005/8/layout/matrix1"/>
    <dgm:cxn modelId="{0165DE25-6F77-4B29-8A83-AD714A2A66E5}" type="presOf" srcId="{4D3C12F8-0F8D-4D4E-84B8-867BD26029A3}" destId="{E93AD4E0-D0CA-4A41-8EDB-4289971E8E65}" srcOrd="0" destOrd="0" presId="urn:microsoft.com/office/officeart/2005/8/layout/matrix1"/>
    <dgm:cxn modelId="{5E89013B-B6B9-40B8-97B8-706CE1710100}" srcId="{8C9EA9B9-471A-4C70-A93E-39AA94E7BF3D}" destId="{4D3C12F8-0F8D-4D4E-84B8-867BD26029A3}" srcOrd="2" destOrd="0" parTransId="{44A0CB24-D1F0-4B2E-A26D-237B3C045720}" sibTransId="{BC0B8F6B-ABEB-442D-B1AE-6EA1FD9AEE4D}"/>
    <dgm:cxn modelId="{D278B73C-865B-4C10-8342-DE59129ACD7F}" srcId="{8C9EA9B9-471A-4C70-A93E-39AA94E7BF3D}" destId="{4CEA429D-6045-4B01-98EF-F620C5B37D7E}" srcOrd="1" destOrd="0" parTransId="{87E63043-8CAD-447F-ABDD-B254D4398E1E}" sibTransId="{961DAE88-BCF7-44A9-B815-8703EB446EB0}"/>
    <dgm:cxn modelId="{EA08A24B-13A9-4CD7-8DBC-58D529C58663}" type="presOf" srcId="{4F8B2308-ADB1-4AC6-BBA1-E11EA19117D5}" destId="{EBC3B87A-CEA2-438B-9B13-8F0E124B1B57}" srcOrd="1" destOrd="0" presId="urn:microsoft.com/office/officeart/2005/8/layout/matrix1"/>
    <dgm:cxn modelId="{0D09EB4E-533E-43E7-B8E4-60A16F4EF5F1}" type="presOf" srcId="{4CEA429D-6045-4B01-98EF-F620C5B37D7E}" destId="{2DEE8CFE-FD6A-4B4F-AB1A-B56F0C6A5EDF}" srcOrd="0" destOrd="0" presId="urn:microsoft.com/office/officeart/2005/8/layout/matrix1"/>
    <dgm:cxn modelId="{56CB4A53-2D31-4A17-B85E-FA8572B93348}" srcId="{8C9EA9B9-471A-4C70-A93E-39AA94E7BF3D}" destId="{3124A7FA-D9A3-4D98-B54A-BDE68E9B9DE7}" srcOrd="3" destOrd="0" parTransId="{8900E833-7CEF-47B2-BC53-CE96C0E75F1A}" sibTransId="{3B2EB7DB-15AC-4ED4-A01C-076E3C33AF2C}"/>
    <dgm:cxn modelId="{5DF886AA-B702-429E-8B9E-55D563B242A8}" type="presOf" srcId="{4F8B2308-ADB1-4AC6-BBA1-E11EA19117D5}" destId="{951E21D2-CA91-4215-B75B-77566072F77C}" srcOrd="0" destOrd="0" presId="urn:microsoft.com/office/officeart/2005/8/layout/matrix1"/>
    <dgm:cxn modelId="{26A8D7BF-6C6B-4A6C-A937-2F7A84D5653D}" type="presOf" srcId="{4D3C12F8-0F8D-4D4E-84B8-867BD26029A3}" destId="{394D36C3-F220-4AA7-A912-6D3BE05EB18A}" srcOrd="1" destOrd="0" presId="urn:microsoft.com/office/officeart/2005/8/layout/matrix1"/>
    <dgm:cxn modelId="{962541D2-CCC1-4486-83C4-8B6A739A2052}" srcId="{D76AE6FE-784A-4A58-AD8E-C9112D3E7129}" destId="{8C9EA9B9-471A-4C70-A93E-39AA94E7BF3D}" srcOrd="0" destOrd="0" parTransId="{C612A29E-7277-4246-89D4-9126A75C99BF}" sibTransId="{68FFB939-860B-4247-A006-2893B55BA08E}"/>
    <dgm:cxn modelId="{E92E47DE-D32F-46AF-9BBF-BF2943EF7A2E}" type="presOf" srcId="{D76AE6FE-784A-4A58-AD8E-C9112D3E7129}" destId="{BA2457F7-794D-402D-AB21-44A7A12FD4EE}" srcOrd="0" destOrd="0" presId="urn:microsoft.com/office/officeart/2005/8/layout/matrix1"/>
    <dgm:cxn modelId="{96B88CEA-E063-468A-920F-897C901634F9}" type="presOf" srcId="{3124A7FA-D9A3-4D98-B54A-BDE68E9B9DE7}" destId="{6E4AE4B4-A5D5-4DCA-9E2F-89235763C7AF}" srcOrd="0" destOrd="0" presId="urn:microsoft.com/office/officeart/2005/8/layout/matrix1"/>
    <dgm:cxn modelId="{BA143A34-4FA4-4DCF-93D5-639DD28E45B7}" type="presParOf" srcId="{BA2457F7-794D-402D-AB21-44A7A12FD4EE}" destId="{A5F05AE7-32DE-48CA-B31E-6CA6686E0EB0}" srcOrd="0" destOrd="0" presId="urn:microsoft.com/office/officeart/2005/8/layout/matrix1"/>
    <dgm:cxn modelId="{22632B03-6887-46CF-A28F-F5EBD5942663}" type="presParOf" srcId="{A5F05AE7-32DE-48CA-B31E-6CA6686E0EB0}" destId="{951E21D2-CA91-4215-B75B-77566072F77C}" srcOrd="0" destOrd="0" presId="urn:microsoft.com/office/officeart/2005/8/layout/matrix1"/>
    <dgm:cxn modelId="{BD96FA6F-6267-43DE-97E9-1E72499AB106}" type="presParOf" srcId="{A5F05AE7-32DE-48CA-B31E-6CA6686E0EB0}" destId="{EBC3B87A-CEA2-438B-9B13-8F0E124B1B57}" srcOrd="1" destOrd="0" presId="urn:microsoft.com/office/officeart/2005/8/layout/matrix1"/>
    <dgm:cxn modelId="{8D18F35A-C2D3-4C84-A74F-CF29FC29CCE6}" type="presParOf" srcId="{A5F05AE7-32DE-48CA-B31E-6CA6686E0EB0}" destId="{2DEE8CFE-FD6A-4B4F-AB1A-B56F0C6A5EDF}" srcOrd="2" destOrd="0" presId="urn:microsoft.com/office/officeart/2005/8/layout/matrix1"/>
    <dgm:cxn modelId="{BB9C0AE1-35DE-4F20-BD20-015308D0F07A}" type="presParOf" srcId="{A5F05AE7-32DE-48CA-B31E-6CA6686E0EB0}" destId="{DCBE47E0-1293-41DF-9EE5-9F176337AFE0}" srcOrd="3" destOrd="0" presId="urn:microsoft.com/office/officeart/2005/8/layout/matrix1"/>
    <dgm:cxn modelId="{1807B06C-A01F-4822-B7C9-156DC6D718FA}" type="presParOf" srcId="{A5F05AE7-32DE-48CA-B31E-6CA6686E0EB0}" destId="{E93AD4E0-D0CA-4A41-8EDB-4289971E8E65}" srcOrd="4" destOrd="0" presId="urn:microsoft.com/office/officeart/2005/8/layout/matrix1"/>
    <dgm:cxn modelId="{EB45F410-AFF2-481F-AEBA-D1C92B5602ED}" type="presParOf" srcId="{A5F05AE7-32DE-48CA-B31E-6CA6686E0EB0}" destId="{394D36C3-F220-4AA7-A912-6D3BE05EB18A}" srcOrd="5" destOrd="0" presId="urn:microsoft.com/office/officeart/2005/8/layout/matrix1"/>
    <dgm:cxn modelId="{582E3BFA-3E56-4289-9184-FEB1C87FFA65}" type="presParOf" srcId="{A5F05AE7-32DE-48CA-B31E-6CA6686E0EB0}" destId="{6E4AE4B4-A5D5-4DCA-9E2F-89235763C7AF}" srcOrd="6" destOrd="0" presId="urn:microsoft.com/office/officeart/2005/8/layout/matrix1"/>
    <dgm:cxn modelId="{3FAD7FB2-6FCA-441F-88DA-41950504DF80}" type="presParOf" srcId="{A5F05AE7-32DE-48CA-B31E-6CA6686E0EB0}" destId="{28F7B349-4E85-45A7-87E8-0CC3DB9CEE69}" srcOrd="7" destOrd="0" presId="urn:microsoft.com/office/officeart/2005/8/layout/matrix1"/>
    <dgm:cxn modelId="{733DDA13-4632-4CA1-A06D-F43E74D80955}" type="presParOf" srcId="{BA2457F7-794D-402D-AB21-44A7A12FD4EE}" destId="{3B121922-6A00-454E-915A-C31E3862255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DBE4F6-427F-4902-9D18-1ACB8F5DBDE9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C595BCD-0F5B-4832-992B-56EF422A0C15}">
      <dgm:prSet phldrT="[Text]"/>
      <dgm:spPr/>
      <dgm:t>
        <a:bodyPr/>
        <a:lstStyle/>
        <a:p>
          <a:r>
            <a:rPr lang="en-GB" dirty="0"/>
            <a:t>Types of audience</a:t>
          </a:r>
        </a:p>
      </dgm:t>
    </dgm:pt>
    <dgm:pt modelId="{19633683-99C9-425C-8E3D-180B25064B08}" type="parTrans" cxnId="{0F20860B-453F-47B3-94DE-255D1470DEB4}">
      <dgm:prSet/>
      <dgm:spPr/>
      <dgm:t>
        <a:bodyPr/>
        <a:lstStyle/>
        <a:p>
          <a:endParaRPr lang="en-GB"/>
        </a:p>
      </dgm:t>
    </dgm:pt>
    <dgm:pt modelId="{F99E47CA-AA1B-48FD-8E2B-CAACB4EEB242}" type="sibTrans" cxnId="{0F20860B-453F-47B3-94DE-255D1470DEB4}">
      <dgm:prSet/>
      <dgm:spPr/>
      <dgm:t>
        <a:bodyPr/>
        <a:lstStyle/>
        <a:p>
          <a:endParaRPr lang="en-GB"/>
        </a:p>
      </dgm:t>
    </dgm:pt>
    <dgm:pt modelId="{09D4D1BD-5DCC-461B-A496-562803391352}">
      <dgm:prSet phldrT="[Text]"/>
      <dgm:spPr/>
      <dgm:t>
        <a:bodyPr/>
        <a:lstStyle/>
        <a:p>
          <a:r>
            <a:rPr lang="en-GB" dirty="0"/>
            <a:t>National policy makers</a:t>
          </a:r>
        </a:p>
      </dgm:t>
    </dgm:pt>
    <dgm:pt modelId="{F39260DD-F4AB-4393-849D-60E66F19D0B4}" type="parTrans" cxnId="{46F440EC-AA09-43C0-9315-1C6C85AC7920}">
      <dgm:prSet/>
      <dgm:spPr/>
      <dgm:t>
        <a:bodyPr/>
        <a:lstStyle/>
        <a:p>
          <a:endParaRPr lang="en-GB"/>
        </a:p>
      </dgm:t>
    </dgm:pt>
    <dgm:pt modelId="{62AF745E-D95E-462B-B3B3-5DA2B42D70B9}" type="sibTrans" cxnId="{46F440EC-AA09-43C0-9315-1C6C85AC7920}">
      <dgm:prSet/>
      <dgm:spPr/>
      <dgm:t>
        <a:bodyPr/>
        <a:lstStyle/>
        <a:p>
          <a:endParaRPr lang="en-GB"/>
        </a:p>
      </dgm:t>
    </dgm:pt>
    <dgm:pt modelId="{B1CA22D7-5A1F-40B7-9630-1B935DD36D29}">
      <dgm:prSet phldrT="[Text]"/>
      <dgm:spPr/>
      <dgm:t>
        <a:bodyPr/>
        <a:lstStyle/>
        <a:p>
          <a:r>
            <a:rPr lang="en-GB" dirty="0"/>
            <a:t>Local policy / decision makers</a:t>
          </a:r>
        </a:p>
      </dgm:t>
    </dgm:pt>
    <dgm:pt modelId="{684B225F-FCD3-467A-BD58-3B770C1C819D}" type="parTrans" cxnId="{73A49CDC-EC50-4152-B871-F9B4728C3CED}">
      <dgm:prSet/>
      <dgm:spPr/>
      <dgm:t>
        <a:bodyPr/>
        <a:lstStyle/>
        <a:p>
          <a:endParaRPr lang="en-GB"/>
        </a:p>
      </dgm:t>
    </dgm:pt>
    <dgm:pt modelId="{4026E52D-605C-4BB5-900B-0F13CD5CF0A0}" type="sibTrans" cxnId="{73A49CDC-EC50-4152-B871-F9B4728C3CED}">
      <dgm:prSet/>
      <dgm:spPr/>
      <dgm:t>
        <a:bodyPr/>
        <a:lstStyle/>
        <a:p>
          <a:endParaRPr lang="en-GB"/>
        </a:p>
      </dgm:t>
    </dgm:pt>
    <dgm:pt modelId="{EA5C700D-3572-4C4E-AB3D-C97FA45ECFF9}">
      <dgm:prSet phldrT="[Text]"/>
      <dgm:spPr/>
      <dgm:t>
        <a:bodyPr/>
        <a:lstStyle/>
        <a:p>
          <a:r>
            <a:rPr lang="en-GB" dirty="0"/>
            <a:t>Community organisations</a:t>
          </a:r>
        </a:p>
      </dgm:t>
    </dgm:pt>
    <dgm:pt modelId="{65E8135C-C0D3-44AF-9A1E-3C6F2FB3AAE6}" type="parTrans" cxnId="{E9DB17FF-29AB-431F-99B6-BA0E4538858A}">
      <dgm:prSet/>
      <dgm:spPr/>
      <dgm:t>
        <a:bodyPr/>
        <a:lstStyle/>
        <a:p>
          <a:endParaRPr lang="en-GB"/>
        </a:p>
      </dgm:t>
    </dgm:pt>
    <dgm:pt modelId="{5E237348-944B-4512-BF06-18545FA7B4A2}" type="sibTrans" cxnId="{E9DB17FF-29AB-431F-99B6-BA0E4538858A}">
      <dgm:prSet/>
      <dgm:spPr/>
      <dgm:t>
        <a:bodyPr/>
        <a:lstStyle/>
        <a:p>
          <a:endParaRPr lang="en-GB"/>
        </a:p>
      </dgm:t>
    </dgm:pt>
    <dgm:pt modelId="{5077953B-E196-4197-A094-AC19958DAF41}">
      <dgm:prSet phldrT="[Text]"/>
      <dgm:spPr/>
      <dgm:t>
        <a:bodyPr/>
        <a:lstStyle/>
        <a:p>
          <a:r>
            <a:rPr lang="en-GB" dirty="0"/>
            <a:t>Front line services</a:t>
          </a:r>
        </a:p>
      </dgm:t>
    </dgm:pt>
    <dgm:pt modelId="{1150B366-90B0-454B-BEAD-1B519DEF1002}" type="parTrans" cxnId="{0055BABB-418D-4FCE-94E0-94B3E27D08A6}">
      <dgm:prSet/>
      <dgm:spPr/>
      <dgm:t>
        <a:bodyPr/>
        <a:lstStyle/>
        <a:p>
          <a:endParaRPr lang="en-GB"/>
        </a:p>
      </dgm:t>
    </dgm:pt>
    <dgm:pt modelId="{22CF3E97-525F-46BA-BBED-14D03A8BBD59}" type="sibTrans" cxnId="{0055BABB-418D-4FCE-94E0-94B3E27D08A6}">
      <dgm:prSet/>
      <dgm:spPr/>
      <dgm:t>
        <a:bodyPr/>
        <a:lstStyle/>
        <a:p>
          <a:endParaRPr lang="en-GB"/>
        </a:p>
      </dgm:t>
    </dgm:pt>
    <dgm:pt modelId="{863C9582-89C2-4715-98DE-543B2EF4C46C}">
      <dgm:prSet phldrT="[Text]"/>
      <dgm:spPr/>
      <dgm:t>
        <a:bodyPr/>
        <a:lstStyle/>
        <a:p>
          <a:r>
            <a:rPr lang="en-GB" dirty="0"/>
            <a:t>Educators</a:t>
          </a:r>
        </a:p>
      </dgm:t>
    </dgm:pt>
    <dgm:pt modelId="{73F5BEE5-950C-4253-B51D-13583E320831}" type="parTrans" cxnId="{59080EF3-8369-4E2B-AE52-81ACAE712BAD}">
      <dgm:prSet/>
      <dgm:spPr/>
      <dgm:t>
        <a:bodyPr/>
        <a:lstStyle/>
        <a:p>
          <a:endParaRPr lang="en-GB"/>
        </a:p>
      </dgm:t>
    </dgm:pt>
    <dgm:pt modelId="{8098C35B-7C11-4FC2-A3A6-824C5FC7464A}" type="sibTrans" cxnId="{59080EF3-8369-4E2B-AE52-81ACAE712BAD}">
      <dgm:prSet/>
      <dgm:spPr/>
      <dgm:t>
        <a:bodyPr/>
        <a:lstStyle/>
        <a:p>
          <a:endParaRPr lang="en-GB"/>
        </a:p>
      </dgm:t>
    </dgm:pt>
    <dgm:pt modelId="{BCE6867A-4A16-413E-B35D-03A9BC957661}">
      <dgm:prSet phldrT="[Text]"/>
      <dgm:spPr/>
      <dgm:t>
        <a:bodyPr/>
        <a:lstStyle/>
        <a:p>
          <a:r>
            <a:rPr lang="en-GB" dirty="0"/>
            <a:t>Academics and researchers</a:t>
          </a:r>
        </a:p>
      </dgm:t>
    </dgm:pt>
    <dgm:pt modelId="{0B1EAA0D-D04C-426D-B14E-03B9BF1FE67D}" type="parTrans" cxnId="{DB9C4CC0-82F7-4E5C-B1DE-9D4D1A7E865C}">
      <dgm:prSet/>
      <dgm:spPr/>
      <dgm:t>
        <a:bodyPr/>
        <a:lstStyle/>
        <a:p>
          <a:endParaRPr lang="en-GB"/>
        </a:p>
      </dgm:t>
    </dgm:pt>
    <dgm:pt modelId="{B43906C6-8DE8-424C-9F9E-E13D7AFECCDC}" type="sibTrans" cxnId="{DB9C4CC0-82F7-4E5C-B1DE-9D4D1A7E865C}">
      <dgm:prSet/>
      <dgm:spPr/>
      <dgm:t>
        <a:bodyPr/>
        <a:lstStyle/>
        <a:p>
          <a:endParaRPr lang="en-GB"/>
        </a:p>
      </dgm:t>
    </dgm:pt>
    <dgm:pt modelId="{79A38A4B-A2A6-42CF-BC12-6D269A1CEF88}">
      <dgm:prSet phldrT="[Text]"/>
      <dgm:spPr/>
      <dgm:t>
        <a:bodyPr/>
        <a:lstStyle/>
        <a:p>
          <a:r>
            <a:rPr lang="en-GB" dirty="0"/>
            <a:t>Residents / community members</a:t>
          </a:r>
        </a:p>
      </dgm:t>
    </dgm:pt>
    <dgm:pt modelId="{2E5F758F-93F1-4D91-B41F-11CE83B14C63}" type="parTrans" cxnId="{13ED7676-126B-49FC-92DB-C32D0AD13A93}">
      <dgm:prSet/>
      <dgm:spPr/>
      <dgm:t>
        <a:bodyPr/>
        <a:lstStyle/>
        <a:p>
          <a:endParaRPr lang="en-GB"/>
        </a:p>
      </dgm:t>
    </dgm:pt>
    <dgm:pt modelId="{93E4F604-CEC5-44CB-95F3-25BFCF46FAA8}" type="sibTrans" cxnId="{13ED7676-126B-49FC-92DB-C32D0AD13A93}">
      <dgm:prSet/>
      <dgm:spPr/>
      <dgm:t>
        <a:bodyPr/>
        <a:lstStyle/>
        <a:p>
          <a:endParaRPr lang="en-GB"/>
        </a:p>
      </dgm:t>
    </dgm:pt>
    <dgm:pt modelId="{A9AEA8BE-BFBA-44C9-B37A-0FB1BBC85BA3}">
      <dgm:prSet phldrT="[Text]"/>
      <dgm:spPr/>
      <dgm:t>
        <a:bodyPr/>
        <a:lstStyle/>
        <a:p>
          <a:r>
            <a:rPr lang="en-GB" dirty="0"/>
            <a:t>Press and media</a:t>
          </a:r>
        </a:p>
      </dgm:t>
    </dgm:pt>
    <dgm:pt modelId="{7AC2B867-DD77-4FA2-B5FE-9FF5F67770BA}" type="parTrans" cxnId="{3CCC081D-7315-4266-8CB8-298EBE07E80E}">
      <dgm:prSet/>
      <dgm:spPr/>
      <dgm:t>
        <a:bodyPr/>
        <a:lstStyle/>
        <a:p>
          <a:endParaRPr lang="en-GB"/>
        </a:p>
      </dgm:t>
    </dgm:pt>
    <dgm:pt modelId="{2B193B14-B562-4987-818F-7FF26A36F1C6}" type="sibTrans" cxnId="{3CCC081D-7315-4266-8CB8-298EBE07E80E}">
      <dgm:prSet/>
      <dgm:spPr/>
      <dgm:t>
        <a:bodyPr/>
        <a:lstStyle/>
        <a:p>
          <a:endParaRPr lang="en-GB"/>
        </a:p>
      </dgm:t>
    </dgm:pt>
    <dgm:pt modelId="{64E6CA0B-B3F9-428C-9048-B8E7E0A37F7F}" type="pres">
      <dgm:prSet presAssocID="{80DBE4F6-427F-4902-9D18-1ACB8F5DBDE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69500F-CD41-48E3-963C-C7A231262C8D}" type="pres">
      <dgm:prSet presAssocID="{6C595BCD-0F5B-4832-992B-56EF422A0C15}" presName="centerShape" presStyleLbl="node0" presStyleIdx="0" presStyleCnt="1"/>
      <dgm:spPr/>
    </dgm:pt>
    <dgm:pt modelId="{24B5A7A6-F752-46F7-9044-63DFB8F92743}" type="pres">
      <dgm:prSet presAssocID="{F39260DD-F4AB-4393-849D-60E66F19D0B4}" presName="Name9" presStyleLbl="parChTrans1D2" presStyleIdx="0" presStyleCnt="8"/>
      <dgm:spPr/>
    </dgm:pt>
    <dgm:pt modelId="{3F0A3178-DFCF-4CC0-9102-4419D8FE4636}" type="pres">
      <dgm:prSet presAssocID="{F39260DD-F4AB-4393-849D-60E66F19D0B4}" presName="connTx" presStyleLbl="parChTrans1D2" presStyleIdx="0" presStyleCnt="8"/>
      <dgm:spPr/>
    </dgm:pt>
    <dgm:pt modelId="{25D61BBC-B71D-40E2-A424-9174E6C56F44}" type="pres">
      <dgm:prSet presAssocID="{09D4D1BD-5DCC-461B-A496-562803391352}" presName="node" presStyleLbl="node1" presStyleIdx="0" presStyleCnt="8">
        <dgm:presLayoutVars>
          <dgm:bulletEnabled val="1"/>
        </dgm:presLayoutVars>
      </dgm:prSet>
      <dgm:spPr/>
    </dgm:pt>
    <dgm:pt modelId="{83D480C3-A1DA-441F-91E1-83E5D172416C}" type="pres">
      <dgm:prSet presAssocID="{684B225F-FCD3-467A-BD58-3B770C1C819D}" presName="Name9" presStyleLbl="parChTrans1D2" presStyleIdx="1" presStyleCnt="8"/>
      <dgm:spPr/>
    </dgm:pt>
    <dgm:pt modelId="{0EC75D06-AEA9-44DA-9CB7-4E89061DC59D}" type="pres">
      <dgm:prSet presAssocID="{684B225F-FCD3-467A-BD58-3B770C1C819D}" presName="connTx" presStyleLbl="parChTrans1D2" presStyleIdx="1" presStyleCnt="8"/>
      <dgm:spPr/>
    </dgm:pt>
    <dgm:pt modelId="{A9A09160-C08F-4008-A59F-88BE2A923D99}" type="pres">
      <dgm:prSet presAssocID="{B1CA22D7-5A1F-40B7-9630-1B935DD36D29}" presName="node" presStyleLbl="node1" presStyleIdx="1" presStyleCnt="8">
        <dgm:presLayoutVars>
          <dgm:bulletEnabled val="1"/>
        </dgm:presLayoutVars>
      </dgm:prSet>
      <dgm:spPr/>
    </dgm:pt>
    <dgm:pt modelId="{ED560E19-19EE-4314-A0B9-F658B764AAA5}" type="pres">
      <dgm:prSet presAssocID="{65E8135C-C0D3-44AF-9A1E-3C6F2FB3AAE6}" presName="Name9" presStyleLbl="parChTrans1D2" presStyleIdx="2" presStyleCnt="8"/>
      <dgm:spPr/>
    </dgm:pt>
    <dgm:pt modelId="{B98E32EC-1997-433D-9AE9-B7662544B323}" type="pres">
      <dgm:prSet presAssocID="{65E8135C-C0D3-44AF-9A1E-3C6F2FB3AAE6}" presName="connTx" presStyleLbl="parChTrans1D2" presStyleIdx="2" presStyleCnt="8"/>
      <dgm:spPr/>
    </dgm:pt>
    <dgm:pt modelId="{2D9EA970-B0BF-4257-BEC3-BBD1CD2D7A45}" type="pres">
      <dgm:prSet presAssocID="{EA5C700D-3572-4C4E-AB3D-C97FA45ECFF9}" presName="node" presStyleLbl="node1" presStyleIdx="2" presStyleCnt="8">
        <dgm:presLayoutVars>
          <dgm:bulletEnabled val="1"/>
        </dgm:presLayoutVars>
      </dgm:prSet>
      <dgm:spPr/>
    </dgm:pt>
    <dgm:pt modelId="{AD9030E9-2F5F-40E3-BE08-0933B981E705}" type="pres">
      <dgm:prSet presAssocID="{1150B366-90B0-454B-BEAD-1B519DEF1002}" presName="Name9" presStyleLbl="parChTrans1D2" presStyleIdx="3" presStyleCnt="8"/>
      <dgm:spPr/>
    </dgm:pt>
    <dgm:pt modelId="{3AC17E68-C6D4-4FEF-A554-A5712DAB079E}" type="pres">
      <dgm:prSet presAssocID="{1150B366-90B0-454B-BEAD-1B519DEF1002}" presName="connTx" presStyleLbl="parChTrans1D2" presStyleIdx="3" presStyleCnt="8"/>
      <dgm:spPr/>
    </dgm:pt>
    <dgm:pt modelId="{09757B2E-A197-4935-AA81-C6E6DADD8EEE}" type="pres">
      <dgm:prSet presAssocID="{5077953B-E196-4197-A094-AC19958DAF41}" presName="node" presStyleLbl="node1" presStyleIdx="3" presStyleCnt="8">
        <dgm:presLayoutVars>
          <dgm:bulletEnabled val="1"/>
        </dgm:presLayoutVars>
      </dgm:prSet>
      <dgm:spPr/>
    </dgm:pt>
    <dgm:pt modelId="{ECDC14D5-D51B-469C-AAA4-CF560A131C3C}" type="pres">
      <dgm:prSet presAssocID="{73F5BEE5-950C-4253-B51D-13583E320831}" presName="Name9" presStyleLbl="parChTrans1D2" presStyleIdx="4" presStyleCnt="8"/>
      <dgm:spPr/>
    </dgm:pt>
    <dgm:pt modelId="{1B5EE270-98DC-4CB4-B170-ECFB0763294F}" type="pres">
      <dgm:prSet presAssocID="{73F5BEE5-950C-4253-B51D-13583E320831}" presName="connTx" presStyleLbl="parChTrans1D2" presStyleIdx="4" presStyleCnt="8"/>
      <dgm:spPr/>
    </dgm:pt>
    <dgm:pt modelId="{E354CB28-4140-40D4-A03F-DD3C88B5342C}" type="pres">
      <dgm:prSet presAssocID="{863C9582-89C2-4715-98DE-543B2EF4C46C}" presName="node" presStyleLbl="node1" presStyleIdx="4" presStyleCnt="8">
        <dgm:presLayoutVars>
          <dgm:bulletEnabled val="1"/>
        </dgm:presLayoutVars>
      </dgm:prSet>
      <dgm:spPr/>
    </dgm:pt>
    <dgm:pt modelId="{F98A2890-5768-4CEF-8894-365C33A4AC75}" type="pres">
      <dgm:prSet presAssocID="{0B1EAA0D-D04C-426D-B14E-03B9BF1FE67D}" presName="Name9" presStyleLbl="parChTrans1D2" presStyleIdx="5" presStyleCnt="8"/>
      <dgm:spPr/>
    </dgm:pt>
    <dgm:pt modelId="{D5A21F58-315F-4C0B-8623-A9DA736EF1DA}" type="pres">
      <dgm:prSet presAssocID="{0B1EAA0D-D04C-426D-B14E-03B9BF1FE67D}" presName="connTx" presStyleLbl="parChTrans1D2" presStyleIdx="5" presStyleCnt="8"/>
      <dgm:spPr/>
    </dgm:pt>
    <dgm:pt modelId="{99E9F26C-B40E-402D-8D13-63781198294D}" type="pres">
      <dgm:prSet presAssocID="{BCE6867A-4A16-413E-B35D-03A9BC957661}" presName="node" presStyleLbl="node1" presStyleIdx="5" presStyleCnt="8">
        <dgm:presLayoutVars>
          <dgm:bulletEnabled val="1"/>
        </dgm:presLayoutVars>
      </dgm:prSet>
      <dgm:spPr/>
    </dgm:pt>
    <dgm:pt modelId="{C59AE2A8-9037-4E9E-B39F-E6F142B1D629}" type="pres">
      <dgm:prSet presAssocID="{2E5F758F-93F1-4D91-B41F-11CE83B14C63}" presName="Name9" presStyleLbl="parChTrans1D2" presStyleIdx="6" presStyleCnt="8"/>
      <dgm:spPr/>
    </dgm:pt>
    <dgm:pt modelId="{A886874A-EA4C-4FC6-8A6E-662063BF16E4}" type="pres">
      <dgm:prSet presAssocID="{2E5F758F-93F1-4D91-B41F-11CE83B14C63}" presName="connTx" presStyleLbl="parChTrans1D2" presStyleIdx="6" presStyleCnt="8"/>
      <dgm:spPr/>
    </dgm:pt>
    <dgm:pt modelId="{A5F05A9B-B00F-4D4E-AA6A-6EE0809EC146}" type="pres">
      <dgm:prSet presAssocID="{79A38A4B-A2A6-42CF-BC12-6D269A1CEF88}" presName="node" presStyleLbl="node1" presStyleIdx="6" presStyleCnt="8">
        <dgm:presLayoutVars>
          <dgm:bulletEnabled val="1"/>
        </dgm:presLayoutVars>
      </dgm:prSet>
      <dgm:spPr/>
    </dgm:pt>
    <dgm:pt modelId="{46BB77BB-B971-4AB5-850A-FA458ED473AB}" type="pres">
      <dgm:prSet presAssocID="{7AC2B867-DD77-4FA2-B5FE-9FF5F67770BA}" presName="Name9" presStyleLbl="parChTrans1D2" presStyleIdx="7" presStyleCnt="8"/>
      <dgm:spPr/>
    </dgm:pt>
    <dgm:pt modelId="{CA4A35D7-51DA-416C-9863-525399BE6ED5}" type="pres">
      <dgm:prSet presAssocID="{7AC2B867-DD77-4FA2-B5FE-9FF5F67770BA}" presName="connTx" presStyleLbl="parChTrans1D2" presStyleIdx="7" presStyleCnt="8"/>
      <dgm:spPr/>
    </dgm:pt>
    <dgm:pt modelId="{39A32FB4-AD7A-41FA-8AE6-D339E1325BF6}" type="pres">
      <dgm:prSet presAssocID="{A9AEA8BE-BFBA-44C9-B37A-0FB1BBC85BA3}" presName="node" presStyleLbl="node1" presStyleIdx="7" presStyleCnt="8">
        <dgm:presLayoutVars>
          <dgm:bulletEnabled val="1"/>
        </dgm:presLayoutVars>
      </dgm:prSet>
      <dgm:spPr/>
    </dgm:pt>
  </dgm:ptLst>
  <dgm:cxnLst>
    <dgm:cxn modelId="{7303D006-51EE-4A69-8354-22FF88C810E4}" type="presOf" srcId="{1150B366-90B0-454B-BEAD-1B519DEF1002}" destId="{3AC17E68-C6D4-4FEF-A554-A5712DAB079E}" srcOrd="1" destOrd="0" presId="urn:microsoft.com/office/officeart/2005/8/layout/radial1"/>
    <dgm:cxn modelId="{0F20860B-453F-47B3-94DE-255D1470DEB4}" srcId="{80DBE4F6-427F-4902-9D18-1ACB8F5DBDE9}" destId="{6C595BCD-0F5B-4832-992B-56EF422A0C15}" srcOrd="0" destOrd="0" parTransId="{19633683-99C9-425C-8E3D-180B25064B08}" sibTransId="{F99E47CA-AA1B-48FD-8E2B-CAACB4EEB242}"/>
    <dgm:cxn modelId="{C8A10C16-5888-4FAC-877C-7DF8C0553DB2}" type="presOf" srcId="{7AC2B867-DD77-4FA2-B5FE-9FF5F67770BA}" destId="{CA4A35D7-51DA-416C-9863-525399BE6ED5}" srcOrd="1" destOrd="0" presId="urn:microsoft.com/office/officeart/2005/8/layout/radial1"/>
    <dgm:cxn modelId="{3CCC081D-7315-4266-8CB8-298EBE07E80E}" srcId="{6C595BCD-0F5B-4832-992B-56EF422A0C15}" destId="{A9AEA8BE-BFBA-44C9-B37A-0FB1BBC85BA3}" srcOrd="7" destOrd="0" parTransId="{7AC2B867-DD77-4FA2-B5FE-9FF5F67770BA}" sibTransId="{2B193B14-B562-4987-818F-7FF26A36F1C6}"/>
    <dgm:cxn modelId="{1A788827-2893-4586-A85C-7DF5ADB88604}" type="presOf" srcId="{684B225F-FCD3-467A-BD58-3B770C1C819D}" destId="{83D480C3-A1DA-441F-91E1-83E5D172416C}" srcOrd="0" destOrd="0" presId="urn:microsoft.com/office/officeart/2005/8/layout/radial1"/>
    <dgm:cxn modelId="{A1B7DE40-EA98-432D-927C-D0070CDBAAF3}" type="presOf" srcId="{6C595BCD-0F5B-4832-992B-56EF422A0C15}" destId="{E669500F-CD41-48E3-963C-C7A231262C8D}" srcOrd="0" destOrd="0" presId="urn:microsoft.com/office/officeart/2005/8/layout/radial1"/>
    <dgm:cxn modelId="{7187E364-6448-4970-8E34-A5842556C6BA}" type="presOf" srcId="{73F5BEE5-950C-4253-B51D-13583E320831}" destId="{ECDC14D5-D51B-469C-AAA4-CF560A131C3C}" srcOrd="0" destOrd="0" presId="urn:microsoft.com/office/officeart/2005/8/layout/radial1"/>
    <dgm:cxn modelId="{B5A6B94A-7008-4847-9FC7-2568903FA90D}" type="presOf" srcId="{7AC2B867-DD77-4FA2-B5FE-9FF5F67770BA}" destId="{46BB77BB-B971-4AB5-850A-FA458ED473AB}" srcOrd="0" destOrd="0" presId="urn:microsoft.com/office/officeart/2005/8/layout/radial1"/>
    <dgm:cxn modelId="{11B2506C-2381-4233-A90C-0A4B0C528CC7}" type="presOf" srcId="{2E5F758F-93F1-4D91-B41F-11CE83B14C63}" destId="{C59AE2A8-9037-4E9E-B39F-E6F142B1D629}" srcOrd="0" destOrd="0" presId="urn:microsoft.com/office/officeart/2005/8/layout/radial1"/>
    <dgm:cxn modelId="{F00DE772-EC72-48CF-B507-4281C0DEB917}" type="presOf" srcId="{0B1EAA0D-D04C-426D-B14E-03B9BF1FE67D}" destId="{D5A21F58-315F-4C0B-8623-A9DA736EF1DA}" srcOrd="1" destOrd="0" presId="urn:microsoft.com/office/officeart/2005/8/layout/radial1"/>
    <dgm:cxn modelId="{0166DA53-2872-475C-962B-A9498EE9BF7F}" type="presOf" srcId="{BCE6867A-4A16-413E-B35D-03A9BC957661}" destId="{99E9F26C-B40E-402D-8D13-63781198294D}" srcOrd="0" destOrd="0" presId="urn:microsoft.com/office/officeart/2005/8/layout/radial1"/>
    <dgm:cxn modelId="{13ED7676-126B-49FC-92DB-C32D0AD13A93}" srcId="{6C595BCD-0F5B-4832-992B-56EF422A0C15}" destId="{79A38A4B-A2A6-42CF-BC12-6D269A1CEF88}" srcOrd="6" destOrd="0" parTransId="{2E5F758F-93F1-4D91-B41F-11CE83B14C63}" sibTransId="{93E4F604-CEC5-44CB-95F3-25BFCF46FAA8}"/>
    <dgm:cxn modelId="{A4010284-E17F-4700-BF22-8BF28498CD6C}" type="presOf" srcId="{A9AEA8BE-BFBA-44C9-B37A-0FB1BBC85BA3}" destId="{39A32FB4-AD7A-41FA-8AE6-D339E1325BF6}" srcOrd="0" destOrd="0" presId="urn:microsoft.com/office/officeart/2005/8/layout/radial1"/>
    <dgm:cxn modelId="{051E539C-F3DE-4920-8755-0F73FF7800DC}" type="presOf" srcId="{EA5C700D-3572-4C4E-AB3D-C97FA45ECFF9}" destId="{2D9EA970-B0BF-4257-BEC3-BBD1CD2D7A45}" srcOrd="0" destOrd="0" presId="urn:microsoft.com/office/officeart/2005/8/layout/radial1"/>
    <dgm:cxn modelId="{DA7CA79E-5C82-4907-B391-C3467AD9C8DE}" type="presOf" srcId="{65E8135C-C0D3-44AF-9A1E-3C6F2FB3AAE6}" destId="{B98E32EC-1997-433D-9AE9-B7662544B323}" srcOrd="1" destOrd="0" presId="urn:microsoft.com/office/officeart/2005/8/layout/radial1"/>
    <dgm:cxn modelId="{B651F0A2-8A39-4223-9BE4-5B23D14F5042}" type="presOf" srcId="{863C9582-89C2-4715-98DE-543B2EF4C46C}" destId="{E354CB28-4140-40D4-A03F-DD3C88B5342C}" srcOrd="0" destOrd="0" presId="urn:microsoft.com/office/officeart/2005/8/layout/radial1"/>
    <dgm:cxn modelId="{DA8CFFA3-3036-4EA0-AD5F-5929999955D7}" type="presOf" srcId="{F39260DD-F4AB-4393-849D-60E66F19D0B4}" destId="{3F0A3178-DFCF-4CC0-9102-4419D8FE4636}" srcOrd="1" destOrd="0" presId="urn:microsoft.com/office/officeart/2005/8/layout/radial1"/>
    <dgm:cxn modelId="{A94E96A4-2844-4094-AA73-47BE178688EC}" type="presOf" srcId="{79A38A4B-A2A6-42CF-BC12-6D269A1CEF88}" destId="{A5F05A9B-B00F-4D4E-AA6A-6EE0809EC146}" srcOrd="0" destOrd="0" presId="urn:microsoft.com/office/officeart/2005/8/layout/radial1"/>
    <dgm:cxn modelId="{F5650CA9-7C15-438B-9EB2-E0A3D5FA5DB5}" type="presOf" srcId="{F39260DD-F4AB-4393-849D-60E66F19D0B4}" destId="{24B5A7A6-F752-46F7-9044-63DFB8F92743}" srcOrd="0" destOrd="0" presId="urn:microsoft.com/office/officeart/2005/8/layout/radial1"/>
    <dgm:cxn modelId="{7BDB46A9-F360-4C11-BEF2-853F8B53CE25}" type="presOf" srcId="{0B1EAA0D-D04C-426D-B14E-03B9BF1FE67D}" destId="{F98A2890-5768-4CEF-8894-365C33A4AC75}" srcOrd="0" destOrd="0" presId="urn:microsoft.com/office/officeart/2005/8/layout/radial1"/>
    <dgm:cxn modelId="{AD6192AC-66EE-4767-A660-2748BE44BEA1}" type="presOf" srcId="{1150B366-90B0-454B-BEAD-1B519DEF1002}" destId="{AD9030E9-2F5F-40E3-BE08-0933B981E705}" srcOrd="0" destOrd="0" presId="urn:microsoft.com/office/officeart/2005/8/layout/radial1"/>
    <dgm:cxn modelId="{86AC3BB7-12FF-4429-81D2-F5E557067FEE}" type="presOf" srcId="{73F5BEE5-950C-4253-B51D-13583E320831}" destId="{1B5EE270-98DC-4CB4-B170-ECFB0763294F}" srcOrd="1" destOrd="0" presId="urn:microsoft.com/office/officeart/2005/8/layout/radial1"/>
    <dgm:cxn modelId="{0055BABB-418D-4FCE-94E0-94B3E27D08A6}" srcId="{6C595BCD-0F5B-4832-992B-56EF422A0C15}" destId="{5077953B-E196-4197-A094-AC19958DAF41}" srcOrd="3" destOrd="0" parTransId="{1150B366-90B0-454B-BEAD-1B519DEF1002}" sibTransId="{22CF3E97-525F-46BA-BBED-14D03A8BBD59}"/>
    <dgm:cxn modelId="{DB9C4CC0-82F7-4E5C-B1DE-9D4D1A7E865C}" srcId="{6C595BCD-0F5B-4832-992B-56EF422A0C15}" destId="{BCE6867A-4A16-413E-B35D-03A9BC957661}" srcOrd="5" destOrd="0" parTransId="{0B1EAA0D-D04C-426D-B14E-03B9BF1FE67D}" sibTransId="{B43906C6-8DE8-424C-9F9E-E13D7AFECCDC}"/>
    <dgm:cxn modelId="{A4E2E3C3-53C0-4607-9262-49E6C53136ED}" type="presOf" srcId="{B1CA22D7-5A1F-40B7-9630-1B935DD36D29}" destId="{A9A09160-C08F-4008-A59F-88BE2A923D99}" srcOrd="0" destOrd="0" presId="urn:microsoft.com/office/officeart/2005/8/layout/radial1"/>
    <dgm:cxn modelId="{24286ECD-9B8C-4341-A218-E8BB666F6CE2}" type="presOf" srcId="{65E8135C-C0D3-44AF-9A1E-3C6F2FB3AAE6}" destId="{ED560E19-19EE-4314-A0B9-F658B764AAA5}" srcOrd="0" destOrd="0" presId="urn:microsoft.com/office/officeart/2005/8/layout/radial1"/>
    <dgm:cxn modelId="{5B4F1DDB-EE6D-45FB-9E50-C9B5ADCAA80E}" type="presOf" srcId="{2E5F758F-93F1-4D91-B41F-11CE83B14C63}" destId="{A886874A-EA4C-4FC6-8A6E-662063BF16E4}" srcOrd="1" destOrd="0" presId="urn:microsoft.com/office/officeart/2005/8/layout/radial1"/>
    <dgm:cxn modelId="{73A49CDC-EC50-4152-B871-F9B4728C3CED}" srcId="{6C595BCD-0F5B-4832-992B-56EF422A0C15}" destId="{B1CA22D7-5A1F-40B7-9630-1B935DD36D29}" srcOrd="1" destOrd="0" parTransId="{684B225F-FCD3-467A-BD58-3B770C1C819D}" sibTransId="{4026E52D-605C-4BB5-900B-0F13CD5CF0A0}"/>
    <dgm:cxn modelId="{919E1CE6-AEDA-4DD9-B72E-B873CE4AC7E5}" type="presOf" srcId="{684B225F-FCD3-467A-BD58-3B770C1C819D}" destId="{0EC75D06-AEA9-44DA-9CB7-4E89061DC59D}" srcOrd="1" destOrd="0" presId="urn:microsoft.com/office/officeart/2005/8/layout/radial1"/>
    <dgm:cxn modelId="{1A189CE7-3CBA-41E7-9B6B-BCEEBA8FFE4E}" type="presOf" srcId="{80DBE4F6-427F-4902-9D18-1ACB8F5DBDE9}" destId="{64E6CA0B-B3F9-428C-9048-B8E7E0A37F7F}" srcOrd="0" destOrd="0" presId="urn:microsoft.com/office/officeart/2005/8/layout/radial1"/>
    <dgm:cxn modelId="{46F440EC-AA09-43C0-9315-1C6C85AC7920}" srcId="{6C595BCD-0F5B-4832-992B-56EF422A0C15}" destId="{09D4D1BD-5DCC-461B-A496-562803391352}" srcOrd="0" destOrd="0" parTransId="{F39260DD-F4AB-4393-849D-60E66F19D0B4}" sibTransId="{62AF745E-D95E-462B-B3B3-5DA2B42D70B9}"/>
    <dgm:cxn modelId="{59080EF3-8369-4E2B-AE52-81ACAE712BAD}" srcId="{6C595BCD-0F5B-4832-992B-56EF422A0C15}" destId="{863C9582-89C2-4715-98DE-543B2EF4C46C}" srcOrd="4" destOrd="0" parTransId="{73F5BEE5-950C-4253-B51D-13583E320831}" sibTransId="{8098C35B-7C11-4FC2-A3A6-824C5FC7464A}"/>
    <dgm:cxn modelId="{8A89D6F9-FCE5-45A5-B768-2FDCC369F8FC}" type="presOf" srcId="{5077953B-E196-4197-A094-AC19958DAF41}" destId="{09757B2E-A197-4935-AA81-C6E6DADD8EEE}" srcOrd="0" destOrd="0" presId="urn:microsoft.com/office/officeart/2005/8/layout/radial1"/>
    <dgm:cxn modelId="{BA5F5FFA-D9B2-4514-9949-60977E4B6E6D}" type="presOf" srcId="{09D4D1BD-5DCC-461B-A496-562803391352}" destId="{25D61BBC-B71D-40E2-A424-9174E6C56F44}" srcOrd="0" destOrd="0" presId="urn:microsoft.com/office/officeart/2005/8/layout/radial1"/>
    <dgm:cxn modelId="{E9DB17FF-29AB-431F-99B6-BA0E4538858A}" srcId="{6C595BCD-0F5B-4832-992B-56EF422A0C15}" destId="{EA5C700D-3572-4C4E-AB3D-C97FA45ECFF9}" srcOrd="2" destOrd="0" parTransId="{65E8135C-C0D3-44AF-9A1E-3C6F2FB3AAE6}" sibTransId="{5E237348-944B-4512-BF06-18545FA7B4A2}"/>
    <dgm:cxn modelId="{50C49B81-96F7-4F3B-8EB4-303B8153414D}" type="presParOf" srcId="{64E6CA0B-B3F9-428C-9048-B8E7E0A37F7F}" destId="{E669500F-CD41-48E3-963C-C7A231262C8D}" srcOrd="0" destOrd="0" presId="urn:microsoft.com/office/officeart/2005/8/layout/radial1"/>
    <dgm:cxn modelId="{C7CDDADC-129E-48BE-8451-52F6BEC17C87}" type="presParOf" srcId="{64E6CA0B-B3F9-428C-9048-B8E7E0A37F7F}" destId="{24B5A7A6-F752-46F7-9044-63DFB8F92743}" srcOrd="1" destOrd="0" presId="urn:microsoft.com/office/officeart/2005/8/layout/radial1"/>
    <dgm:cxn modelId="{B51F845F-56EC-4099-A279-2A9230D15225}" type="presParOf" srcId="{24B5A7A6-F752-46F7-9044-63DFB8F92743}" destId="{3F0A3178-DFCF-4CC0-9102-4419D8FE4636}" srcOrd="0" destOrd="0" presId="urn:microsoft.com/office/officeart/2005/8/layout/radial1"/>
    <dgm:cxn modelId="{0B3E91F0-83D9-4C3B-9FE1-543B9C68620C}" type="presParOf" srcId="{64E6CA0B-B3F9-428C-9048-B8E7E0A37F7F}" destId="{25D61BBC-B71D-40E2-A424-9174E6C56F44}" srcOrd="2" destOrd="0" presId="urn:microsoft.com/office/officeart/2005/8/layout/radial1"/>
    <dgm:cxn modelId="{307A4666-EC55-48FA-AEB5-E3F65B859F52}" type="presParOf" srcId="{64E6CA0B-B3F9-428C-9048-B8E7E0A37F7F}" destId="{83D480C3-A1DA-441F-91E1-83E5D172416C}" srcOrd="3" destOrd="0" presId="urn:microsoft.com/office/officeart/2005/8/layout/radial1"/>
    <dgm:cxn modelId="{7BB98EEC-89CD-4140-948C-57BD75D68122}" type="presParOf" srcId="{83D480C3-A1DA-441F-91E1-83E5D172416C}" destId="{0EC75D06-AEA9-44DA-9CB7-4E89061DC59D}" srcOrd="0" destOrd="0" presId="urn:microsoft.com/office/officeart/2005/8/layout/radial1"/>
    <dgm:cxn modelId="{55B797A4-335F-46CC-B743-83B6D7C4F946}" type="presParOf" srcId="{64E6CA0B-B3F9-428C-9048-B8E7E0A37F7F}" destId="{A9A09160-C08F-4008-A59F-88BE2A923D99}" srcOrd="4" destOrd="0" presId="urn:microsoft.com/office/officeart/2005/8/layout/radial1"/>
    <dgm:cxn modelId="{9FD53718-9E92-45F2-A53A-37D8DE921FF5}" type="presParOf" srcId="{64E6CA0B-B3F9-428C-9048-B8E7E0A37F7F}" destId="{ED560E19-19EE-4314-A0B9-F658B764AAA5}" srcOrd="5" destOrd="0" presId="urn:microsoft.com/office/officeart/2005/8/layout/radial1"/>
    <dgm:cxn modelId="{7FEAD9E6-4A12-4975-82EC-D79DC622B4E7}" type="presParOf" srcId="{ED560E19-19EE-4314-A0B9-F658B764AAA5}" destId="{B98E32EC-1997-433D-9AE9-B7662544B323}" srcOrd="0" destOrd="0" presId="urn:microsoft.com/office/officeart/2005/8/layout/radial1"/>
    <dgm:cxn modelId="{842084F0-D5DB-4C32-9517-2EA142915DEE}" type="presParOf" srcId="{64E6CA0B-B3F9-428C-9048-B8E7E0A37F7F}" destId="{2D9EA970-B0BF-4257-BEC3-BBD1CD2D7A45}" srcOrd="6" destOrd="0" presId="urn:microsoft.com/office/officeart/2005/8/layout/radial1"/>
    <dgm:cxn modelId="{FB9E2C37-E111-4917-BC6A-01ABA2257E58}" type="presParOf" srcId="{64E6CA0B-B3F9-428C-9048-B8E7E0A37F7F}" destId="{AD9030E9-2F5F-40E3-BE08-0933B981E705}" srcOrd="7" destOrd="0" presId="urn:microsoft.com/office/officeart/2005/8/layout/radial1"/>
    <dgm:cxn modelId="{D5D24715-B963-437E-884E-FD17CD21489B}" type="presParOf" srcId="{AD9030E9-2F5F-40E3-BE08-0933B981E705}" destId="{3AC17E68-C6D4-4FEF-A554-A5712DAB079E}" srcOrd="0" destOrd="0" presId="urn:microsoft.com/office/officeart/2005/8/layout/radial1"/>
    <dgm:cxn modelId="{E169B684-9D73-4AAE-9BE2-D21CC0181D10}" type="presParOf" srcId="{64E6CA0B-B3F9-428C-9048-B8E7E0A37F7F}" destId="{09757B2E-A197-4935-AA81-C6E6DADD8EEE}" srcOrd="8" destOrd="0" presId="urn:microsoft.com/office/officeart/2005/8/layout/radial1"/>
    <dgm:cxn modelId="{F0A83C51-F26D-498A-9AF0-1DA2B6E1EC90}" type="presParOf" srcId="{64E6CA0B-B3F9-428C-9048-B8E7E0A37F7F}" destId="{ECDC14D5-D51B-469C-AAA4-CF560A131C3C}" srcOrd="9" destOrd="0" presId="urn:microsoft.com/office/officeart/2005/8/layout/radial1"/>
    <dgm:cxn modelId="{043D741A-1C8E-456C-80BA-FE64D324117B}" type="presParOf" srcId="{ECDC14D5-D51B-469C-AAA4-CF560A131C3C}" destId="{1B5EE270-98DC-4CB4-B170-ECFB0763294F}" srcOrd="0" destOrd="0" presId="urn:microsoft.com/office/officeart/2005/8/layout/radial1"/>
    <dgm:cxn modelId="{C0265FA9-7D5B-404A-A930-B06D7BAC9782}" type="presParOf" srcId="{64E6CA0B-B3F9-428C-9048-B8E7E0A37F7F}" destId="{E354CB28-4140-40D4-A03F-DD3C88B5342C}" srcOrd="10" destOrd="0" presId="urn:microsoft.com/office/officeart/2005/8/layout/radial1"/>
    <dgm:cxn modelId="{DD63397E-D90B-4055-A9A3-022C9182A66A}" type="presParOf" srcId="{64E6CA0B-B3F9-428C-9048-B8E7E0A37F7F}" destId="{F98A2890-5768-4CEF-8894-365C33A4AC75}" srcOrd="11" destOrd="0" presId="urn:microsoft.com/office/officeart/2005/8/layout/radial1"/>
    <dgm:cxn modelId="{51F73BFF-3025-4E42-97CB-05F1ED484260}" type="presParOf" srcId="{F98A2890-5768-4CEF-8894-365C33A4AC75}" destId="{D5A21F58-315F-4C0B-8623-A9DA736EF1DA}" srcOrd="0" destOrd="0" presId="urn:microsoft.com/office/officeart/2005/8/layout/radial1"/>
    <dgm:cxn modelId="{24235104-9299-4E21-A6C4-D156336F52B2}" type="presParOf" srcId="{64E6CA0B-B3F9-428C-9048-B8E7E0A37F7F}" destId="{99E9F26C-B40E-402D-8D13-63781198294D}" srcOrd="12" destOrd="0" presId="urn:microsoft.com/office/officeart/2005/8/layout/radial1"/>
    <dgm:cxn modelId="{F2700970-C105-4F91-94D4-9AE65A65D1BE}" type="presParOf" srcId="{64E6CA0B-B3F9-428C-9048-B8E7E0A37F7F}" destId="{C59AE2A8-9037-4E9E-B39F-E6F142B1D629}" srcOrd="13" destOrd="0" presId="urn:microsoft.com/office/officeart/2005/8/layout/radial1"/>
    <dgm:cxn modelId="{877CAEE3-B249-4D90-91B3-A5FC0E0E7B3C}" type="presParOf" srcId="{C59AE2A8-9037-4E9E-B39F-E6F142B1D629}" destId="{A886874A-EA4C-4FC6-8A6E-662063BF16E4}" srcOrd="0" destOrd="0" presId="urn:microsoft.com/office/officeart/2005/8/layout/radial1"/>
    <dgm:cxn modelId="{84391ADD-C5B5-48C7-B528-D6E09610E02D}" type="presParOf" srcId="{64E6CA0B-B3F9-428C-9048-B8E7E0A37F7F}" destId="{A5F05A9B-B00F-4D4E-AA6A-6EE0809EC146}" srcOrd="14" destOrd="0" presId="urn:microsoft.com/office/officeart/2005/8/layout/radial1"/>
    <dgm:cxn modelId="{BD203147-E7B6-431F-B919-806698A2BD58}" type="presParOf" srcId="{64E6CA0B-B3F9-428C-9048-B8E7E0A37F7F}" destId="{46BB77BB-B971-4AB5-850A-FA458ED473AB}" srcOrd="15" destOrd="0" presId="urn:microsoft.com/office/officeart/2005/8/layout/radial1"/>
    <dgm:cxn modelId="{9905DBA1-4821-47AE-BDAE-F7174025F96D}" type="presParOf" srcId="{46BB77BB-B971-4AB5-850A-FA458ED473AB}" destId="{CA4A35D7-51DA-416C-9863-525399BE6ED5}" srcOrd="0" destOrd="0" presId="urn:microsoft.com/office/officeart/2005/8/layout/radial1"/>
    <dgm:cxn modelId="{C32A1B31-8E18-41AB-9BBC-0861A3498683}" type="presParOf" srcId="{64E6CA0B-B3F9-428C-9048-B8E7E0A37F7F}" destId="{39A32FB4-AD7A-41FA-8AE6-D339E1325BF6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DBE4F6-427F-4902-9D18-1ACB8F5DBDE9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C595BCD-0F5B-4832-992B-56EF422A0C15}">
      <dgm:prSet phldrT="[Text]"/>
      <dgm:spPr/>
      <dgm:t>
        <a:bodyPr/>
        <a:lstStyle/>
        <a:p>
          <a:r>
            <a:rPr lang="en-GB" dirty="0"/>
            <a:t>Types of outputs</a:t>
          </a:r>
        </a:p>
      </dgm:t>
    </dgm:pt>
    <dgm:pt modelId="{19633683-99C9-425C-8E3D-180B25064B08}" type="parTrans" cxnId="{0F20860B-453F-47B3-94DE-255D1470DEB4}">
      <dgm:prSet/>
      <dgm:spPr/>
      <dgm:t>
        <a:bodyPr/>
        <a:lstStyle/>
        <a:p>
          <a:endParaRPr lang="en-GB"/>
        </a:p>
      </dgm:t>
    </dgm:pt>
    <dgm:pt modelId="{F99E47CA-AA1B-48FD-8E2B-CAACB4EEB242}" type="sibTrans" cxnId="{0F20860B-453F-47B3-94DE-255D1470DEB4}">
      <dgm:prSet/>
      <dgm:spPr/>
      <dgm:t>
        <a:bodyPr/>
        <a:lstStyle/>
        <a:p>
          <a:endParaRPr lang="en-GB"/>
        </a:p>
      </dgm:t>
    </dgm:pt>
    <dgm:pt modelId="{67C18A14-D4B2-48B9-B20E-CBEBF9E8F9F9}">
      <dgm:prSet phldrT="[Text]"/>
      <dgm:spPr/>
      <dgm:t>
        <a:bodyPr/>
        <a:lstStyle/>
        <a:p>
          <a:r>
            <a:rPr lang="en-GB" dirty="0"/>
            <a:t>Report</a:t>
          </a:r>
        </a:p>
      </dgm:t>
    </dgm:pt>
    <dgm:pt modelId="{AE26231B-52C4-48AE-B45B-2AF217F2637E}" type="parTrans" cxnId="{4E2773A5-CB01-4EFD-A4AD-44D4D5B63BF3}">
      <dgm:prSet/>
      <dgm:spPr/>
      <dgm:t>
        <a:bodyPr/>
        <a:lstStyle/>
        <a:p>
          <a:endParaRPr lang="en-GB"/>
        </a:p>
      </dgm:t>
    </dgm:pt>
    <dgm:pt modelId="{E9088089-6398-45BC-8A0C-61B188D35418}" type="sibTrans" cxnId="{4E2773A5-CB01-4EFD-A4AD-44D4D5B63BF3}">
      <dgm:prSet/>
      <dgm:spPr/>
    </dgm:pt>
    <dgm:pt modelId="{C77DC5F3-1B5A-4D8F-9111-0F29D3B6E210}">
      <dgm:prSet phldrT="[Text]"/>
      <dgm:spPr/>
      <dgm:t>
        <a:bodyPr/>
        <a:lstStyle/>
        <a:p>
          <a:r>
            <a:rPr lang="en-GB" dirty="0"/>
            <a:t>Infographic</a:t>
          </a:r>
        </a:p>
      </dgm:t>
    </dgm:pt>
    <dgm:pt modelId="{C713390E-4748-4EF5-9DBC-543ABC808FB4}" type="parTrans" cxnId="{C89BB9E8-C58A-43CA-95D8-9CA5DDDCA889}">
      <dgm:prSet/>
      <dgm:spPr/>
      <dgm:t>
        <a:bodyPr/>
        <a:lstStyle/>
        <a:p>
          <a:endParaRPr lang="en-GB"/>
        </a:p>
      </dgm:t>
    </dgm:pt>
    <dgm:pt modelId="{634787B7-84BC-4DA6-A4A5-F2877D3B8F24}" type="sibTrans" cxnId="{C89BB9E8-C58A-43CA-95D8-9CA5DDDCA889}">
      <dgm:prSet/>
      <dgm:spPr/>
    </dgm:pt>
    <dgm:pt modelId="{DA4FFC00-AC5E-4194-B78B-1B4473376652}">
      <dgm:prSet phldrT="[Text]"/>
      <dgm:spPr/>
      <dgm:t>
        <a:bodyPr/>
        <a:lstStyle/>
        <a:p>
          <a:r>
            <a:rPr lang="en-GB" dirty="0"/>
            <a:t>Exhibition (art, photography, artefacts)</a:t>
          </a:r>
        </a:p>
      </dgm:t>
    </dgm:pt>
    <dgm:pt modelId="{17AA92C6-2217-4E53-B510-3C052530FFC1}" type="parTrans" cxnId="{99D72413-CBC4-44CC-9C4C-67C98DE842B4}">
      <dgm:prSet/>
      <dgm:spPr/>
      <dgm:t>
        <a:bodyPr/>
        <a:lstStyle/>
        <a:p>
          <a:endParaRPr lang="en-GB"/>
        </a:p>
      </dgm:t>
    </dgm:pt>
    <dgm:pt modelId="{74B70A59-97C2-419D-BB72-5EC42A697A8F}" type="sibTrans" cxnId="{99D72413-CBC4-44CC-9C4C-67C98DE842B4}">
      <dgm:prSet/>
      <dgm:spPr/>
    </dgm:pt>
    <dgm:pt modelId="{68C7D3E4-3752-490A-91E5-CB1B6B70D07D}">
      <dgm:prSet phldrT="[Text]"/>
      <dgm:spPr/>
      <dgm:t>
        <a:bodyPr/>
        <a:lstStyle/>
        <a:p>
          <a:r>
            <a:rPr lang="en-GB"/>
            <a:t>Story</a:t>
          </a:r>
          <a:endParaRPr lang="en-GB" dirty="0"/>
        </a:p>
      </dgm:t>
    </dgm:pt>
    <dgm:pt modelId="{72AE28F5-07A4-4540-8049-D2EE66D1F008}" type="parTrans" cxnId="{D5CF3E65-E16F-47FE-9479-183A82D5FBCE}">
      <dgm:prSet/>
      <dgm:spPr/>
      <dgm:t>
        <a:bodyPr/>
        <a:lstStyle/>
        <a:p>
          <a:endParaRPr lang="en-GB"/>
        </a:p>
      </dgm:t>
    </dgm:pt>
    <dgm:pt modelId="{5DAB5473-6A70-4491-8C38-1F80B32BBAA7}" type="sibTrans" cxnId="{D5CF3E65-E16F-47FE-9479-183A82D5FBCE}">
      <dgm:prSet/>
      <dgm:spPr/>
    </dgm:pt>
    <dgm:pt modelId="{3520677E-D0C5-46EA-A46A-89473616828E}">
      <dgm:prSet phldrT="[Text]"/>
      <dgm:spPr/>
      <dgm:t>
        <a:bodyPr/>
        <a:lstStyle/>
        <a:p>
          <a:r>
            <a:rPr lang="en-GB" dirty="0"/>
            <a:t>Performance (dance, drama, music)</a:t>
          </a:r>
        </a:p>
      </dgm:t>
    </dgm:pt>
    <dgm:pt modelId="{38494357-0A3C-4C3B-B1A6-39F0B52CFBD5}" type="parTrans" cxnId="{D197493B-ED45-45A6-ACC5-394919D7399A}">
      <dgm:prSet/>
      <dgm:spPr/>
      <dgm:t>
        <a:bodyPr/>
        <a:lstStyle/>
        <a:p>
          <a:endParaRPr lang="en-GB"/>
        </a:p>
      </dgm:t>
    </dgm:pt>
    <dgm:pt modelId="{1CE8F0F2-4384-4443-8D80-B1079107713E}" type="sibTrans" cxnId="{D197493B-ED45-45A6-ACC5-394919D7399A}">
      <dgm:prSet/>
      <dgm:spPr/>
    </dgm:pt>
    <dgm:pt modelId="{A1E0A09F-667F-4CD3-80C6-DB67963771A7}">
      <dgm:prSet phldrT="[Text]"/>
      <dgm:spPr/>
      <dgm:t>
        <a:bodyPr/>
        <a:lstStyle/>
        <a:p>
          <a:r>
            <a:rPr lang="en-GB" dirty="0"/>
            <a:t>Posters</a:t>
          </a:r>
        </a:p>
      </dgm:t>
    </dgm:pt>
    <dgm:pt modelId="{28D22D77-3A0A-4986-8D46-8BB8238A0B98}" type="parTrans" cxnId="{097D8BD2-E1E4-4686-AEBD-D235F307780B}">
      <dgm:prSet/>
      <dgm:spPr/>
      <dgm:t>
        <a:bodyPr/>
        <a:lstStyle/>
        <a:p>
          <a:endParaRPr lang="en-GB"/>
        </a:p>
      </dgm:t>
    </dgm:pt>
    <dgm:pt modelId="{FDCA0622-787A-4CE7-AF5F-17B781495BF9}" type="sibTrans" cxnId="{097D8BD2-E1E4-4686-AEBD-D235F307780B}">
      <dgm:prSet/>
      <dgm:spPr/>
    </dgm:pt>
    <dgm:pt modelId="{405DEBC4-9D0B-4D5D-9ED5-C833BB3B0B40}">
      <dgm:prSet phldrT="[Text]"/>
      <dgm:spPr/>
      <dgm:t>
        <a:bodyPr/>
        <a:lstStyle/>
        <a:p>
          <a:r>
            <a:rPr lang="en-GB" dirty="0"/>
            <a:t>Presentations</a:t>
          </a:r>
        </a:p>
      </dgm:t>
    </dgm:pt>
    <dgm:pt modelId="{67E8EA22-7524-4F06-BA2E-3CEE902D98C6}" type="parTrans" cxnId="{98E32E94-D38B-4DD4-A8A6-8CEF4B4D2B58}">
      <dgm:prSet/>
      <dgm:spPr/>
      <dgm:t>
        <a:bodyPr/>
        <a:lstStyle/>
        <a:p>
          <a:endParaRPr lang="en-GB"/>
        </a:p>
      </dgm:t>
    </dgm:pt>
    <dgm:pt modelId="{34F6879F-3B74-4385-AA2C-53A3A312F530}" type="sibTrans" cxnId="{98E32E94-D38B-4DD4-A8A6-8CEF4B4D2B58}">
      <dgm:prSet/>
      <dgm:spPr/>
    </dgm:pt>
    <dgm:pt modelId="{EEC5114A-EF38-4304-93B8-76CA8509B8D6}">
      <dgm:prSet phldrT="[Text]"/>
      <dgm:spPr/>
      <dgm:t>
        <a:bodyPr/>
        <a:lstStyle/>
        <a:p>
          <a:r>
            <a:rPr lang="en-GB" dirty="0"/>
            <a:t>Video / blog / podcast</a:t>
          </a:r>
        </a:p>
      </dgm:t>
    </dgm:pt>
    <dgm:pt modelId="{7705CFEE-0AA5-4AEC-98B0-1FB1E644A278}" type="parTrans" cxnId="{53296B41-213B-49C1-9456-0D9E92F92572}">
      <dgm:prSet/>
      <dgm:spPr/>
      <dgm:t>
        <a:bodyPr/>
        <a:lstStyle/>
        <a:p>
          <a:endParaRPr lang="en-GB"/>
        </a:p>
      </dgm:t>
    </dgm:pt>
    <dgm:pt modelId="{150FA6A3-B8F3-4B5C-A864-88FC4D5CF49C}" type="sibTrans" cxnId="{53296B41-213B-49C1-9456-0D9E92F92572}">
      <dgm:prSet/>
      <dgm:spPr/>
    </dgm:pt>
    <dgm:pt modelId="{04CD7C2A-CAE7-49EC-80B4-6CFFC172EC20}">
      <dgm:prSet phldrT="[Text]"/>
      <dgm:spPr/>
      <dgm:t>
        <a:bodyPr/>
        <a:lstStyle/>
        <a:p>
          <a:endParaRPr lang="en-GB" dirty="0"/>
        </a:p>
      </dgm:t>
    </dgm:pt>
    <dgm:pt modelId="{A2162B90-F70F-4F7D-8035-15B713C48083}" type="parTrans" cxnId="{0F851DDE-D9CD-4CE7-A88E-30C8968E4F90}">
      <dgm:prSet/>
      <dgm:spPr/>
      <dgm:t>
        <a:bodyPr/>
        <a:lstStyle/>
        <a:p>
          <a:endParaRPr lang="en-GB"/>
        </a:p>
      </dgm:t>
    </dgm:pt>
    <dgm:pt modelId="{102696F0-16DC-471C-BE25-4BE08E1D3CD4}" type="sibTrans" cxnId="{0F851DDE-D9CD-4CE7-A88E-30C8968E4F90}">
      <dgm:prSet/>
      <dgm:spPr/>
    </dgm:pt>
    <dgm:pt modelId="{64E6CA0B-B3F9-428C-9048-B8E7E0A37F7F}" type="pres">
      <dgm:prSet presAssocID="{80DBE4F6-427F-4902-9D18-1ACB8F5DBDE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669500F-CD41-48E3-963C-C7A231262C8D}" type="pres">
      <dgm:prSet presAssocID="{6C595BCD-0F5B-4832-992B-56EF422A0C15}" presName="centerShape" presStyleLbl="node0" presStyleIdx="0" presStyleCnt="1"/>
      <dgm:spPr/>
    </dgm:pt>
    <dgm:pt modelId="{01B6FACB-ED34-46AA-ADC5-72F6F4EC7AA7}" type="pres">
      <dgm:prSet presAssocID="{AE26231B-52C4-48AE-B45B-2AF217F2637E}" presName="Name9" presStyleLbl="parChTrans1D2" presStyleIdx="0" presStyleCnt="8"/>
      <dgm:spPr/>
    </dgm:pt>
    <dgm:pt modelId="{AF92427B-FCE6-4AA9-AA7D-22ED96C1B6FC}" type="pres">
      <dgm:prSet presAssocID="{AE26231B-52C4-48AE-B45B-2AF217F2637E}" presName="connTx" presStyleLbl="parChTrans1D2" presStyleIdx="0" presStyleCnt="8"/>
      <dgm:spPr/>
    </dgm:pt>
    <dgm:pt modelId="{94FA0F66-873F-488A-9265-969F85159B83}" type="pres">
      <dgm:prSet presAssocID="{67C18A14-D4B2-48B9-B20E-CBEBF9E8F9F9}" presName="node" presStyleLbl="node1" presStyleIdx="0" presStyleCnt="8">
        <dgm:presLayoutVars>
          <dgm:bulletEnabled val="1"/>
        </dgm:presLayoutVars>
      </dgm:prSet>
      <dgm:spPr/>
    </dgm:pt>
    <dgm:pt modelId="{79A6A41C-391E-4588-8A5E-FDAF16CC7574}" type="pres">
      <dgm:prSet presAssocID="{C713390E-4748-4EF5-9DBC-543ABC808FB4}" presName="Name9" presStyleLbl="parChTrans1D2" presStyleIdx="1" presStyleCnt="8"/>
      <dgm:spPr/>
    </dgm:pt>
    <dgm:pt modelId="{B8365C00-686C-49B5-9DE3-F0D110DB5C79}" type="pres">
      <dgm:prSet presAssocID="{C713390E-4748-4EF5-9DBC-543ABC808FB4}" presName="connTx" presStyleLbl="parChTrans1D2" presStyleIdx="1" presStyleCnt="8"/>
      <dgm:spPr/>
    </dgm:pt>
    <dgm:pt modelId="{376F4353-EA54-441D-8B76-BF663DE6F802}" type="pres">
      <dgm:prSet presAssocID="{C77DC5F3-1B5A-4D8F-9111-0F29D3B6E210}" presName="node" presStyleLbl="node1" presStyleIdx="1" presStyleCnt="8">
        <dgm:presLayoutVars>
          <dgm:bulletEnabled val="1"/>
        </dgm:presLayoutVars>
      </dgm:prSet>
      <dgm:spPr/>
    </dgm:pt>
    <dgm:pt modelId="{38439726-D95A-42AE-9A99-FA37CF1F5F99}" type="pres">
      <dgm:prSet presAssocID="{72AE28F5-07A4-4540-8049-D2EE66D1F008}" presName="Name9" presStyleLbl="parChTrans1D2" presStyleIdx="2" presStyleCnt="8"/>
      <dgm:spPr/>
    </dgm:pt>
    <dgm:pt modelId="{617DDC6C-12FB-4F22-A1A0-689C825809C2}" type="pres">
      <dgm:prSet presAssocID="{72AE28F5-07A4-4540-8049-D2EE66D1F008}" presName="connTx" presStyleLbl="parChTrans1D2" presStyleIdx="2" presStyleCnt="8"/>
      <dgm:spPr/>
    </dgm:pt>
    <dgm:pt modelId="{78FD6F41-61D8-430C-BC2F-0BF49BF5DF18}" type="pres">
      <dgm:prSet presAssocID="{68C7D3E4-3752-490A-91E5-CB1B6B70D07D}" presName="node" presStyleLbl="node1" presStyleIdx="2" presStyleCnt="8">
        <dgm:presLayoutVars>
          <dgm:bulletEnabled val="1"/>
        </dgm:presLayoutVars>
      </dgm:prSet>
      <dgm:spPr/>
    </dgm:pt>
    <dgm:pt modelId="{D4937931-9E96-4797-8253-3CAFAC31AE58}" type="pres">
      <dgm:prSet presAssocID="{17AA92C6-2217-4E53-B510-3C052530FFC1}" presName="Name9" presStyleLbl="parChTrans1D2" presStyleIdx="3" presStyleCnt="8"/>
      <dgm:spPr/>
    </dgm:pt>
    <dgm:pt modelId="{FE881B15-FD6F-4102-B360-BE405D5005B5}" type="pres">
      <dgm:prSet presAssocID="{17AA92C6-2217-4E53-B510-3C052530FFC1}" presName="connTx" presStyleLbl="parChTrans1D2" presStyleIdx="3" presStyleCnt="8"/>
      <dgm:spPr/>
    </dgm:pt>
    <dgm:pt modelId="{F0D21E81-F090-48F8-A95C-73CB79FDB721}" type="pres">
      <dgm:prSet presAssocID="{DA4FFC00-AC5E-4194-B78B-1B4473376652}" presName="node" presStyleLbl="node1" presStyleIdx="3" presStyleCnt="8">
        <dgm:presLayoutVars>
          <dgm:bulletEnabled val="1"/>
        </dgm:presLayoutVars>
      </dgm:prSet>
      <dgm:spPr/>
    </dgm:pt>
    <dgm:pt modelId="{2FA7D79C-C6A4-4715-BFBE-2F8F45BF8DDA}" type="pres">
      <dgm:prSet presAssocID="{38494357-0A3C-4C3B-B1A6-39F0B52CFBD5}" presName="Name9" presStyleLbl="parChTrans1D2" presStyleIdx="4" presStyleCnt="8"/>
      <dgm:spPr/>
    </dgm:pt>
    <dgm:pt modelId="{B822FFCB-6F95-46DC-B460-688B1D0F3DBA}" type="pres">
      <dgm:prSet presAssocID="{38494357-0A3C-4C3B-B1A6-39F0B52CFBD5}" presName="connTx" presStyleLbl="parChTrans1D2" presStyleIdx="4" presStyleCnt="8"/>
      <dgm:spPr/>
    </dgm:pt>
    <dgm:pt modelId="{9A2672D8-F23F-472A-8D60-FE66429C925E}" type="pres">
      <dgm:prSet presAssocID="{3520677E-D0C5-46EA-A46A-89473616828E}" presName="node" presStyleLbl="node1" presStyleIdx="4" presStyleCnt="8">
        <dgm:presLayoutVars>
          <dgm:bulletEnabled val="1"/>
        </dgm:presLayoutVars>
      </dgm:prSet>
      <dgm:spPr/>
    </dgm:pt>
    <dgm:pt modelId="{932673C0-59C2-4535-BEC3-39115821374A}" type="pres">
      <dgm:prSet presAssocID="{28D22D77-3A0A-4986-8D46-8BB8238A0B98}" presName="Name9" presStyleLbl="parChTrans1D2" presStyleIdx="5" presStyleCnt="8"/>
      <dgm:spPr/>
    </dgm:pt>
    <dgm:pt modelId="{DEBEC04B-906F-4FA9-8D98-2FC009D8F5AC}" type="pres">
      <dgm:prSet presAssocID="{28D22D77-3A0A-4986-8D46-8BB8238A0B98}" presName="connTx" presStyleLbl="parChTrans1D2" presStyleIdx="5" presStyleCnt="8"/>
      <dgm:spPr/>
    </dgm:pt>
    <dgm:pt modelId="{AC2E2A4A-D3B1-4B6C-95F6-31DFEF874EBA}" type="pres">
      <dgm:prSet presAssocID="{A1E0A09F-667F-4CD3-80C6-DB67963771A7}" presName="node" presStyleLbl="node1" presStyleIdx="5" presStyleCnt="8">
        <dgm:presLayoutVars>
          <dgm:bulletEnabled val="1"/>
        </dgm:presLayoutVars>
      </dgm:prSet>
      <dgm:spPr/>
    </dgm:pt>
    <dgm:pt modelId="{26654215-98C5-4B83-AA67-E2456B09757C}" type="pres">
      <dgm:prSet presAssocID="{67E8EA22-7524-4F06-BA2E-3CEE902D98C6}" presName="Name9" presStyleLbl="parChTrans1D2" presStyleIdx="6" presStyleCnt="8"/>
      <dgm:spPr/>
    </dgm:pt>
    <dgm:pt modelId="{D9154D75-3DED-4388-A1DD-78E66B0FA7B1}" type="pres">
      <dgm:prSet presAssocID="{67E8EA22-7524-4F06-BA2E-3CEE902D98C6}" presName="connTx" presStyleLbl="parChTrans1D2" presStyleIdx="6" presStyleCnt="8"/>
      <dgm:spPr/>
    </dgm:pt>
    <dgm:pt modelId="{4B282A89-862B-45AA-B4C7-ABD197CECD6E}" type="pres">
      <dgm:prSet presAssocID="{405DEBC4-9D0B-4D5D-9ED5-C833BB3B0B40}" presName="node" presStyleLbl="node1" presStyleIdx="6" presStyleCnt="8">
        <dgm:presLayoutVars>
          <dgm:bulletEnabled val="1"/>
        </dgm:presLayoutVars>
      </dgm:prSet>
      <dgm:spPr/>
    </dgm:pt>
    <dgm:pt modelId="{3834CB40-1A34-4763-8C36-0B1138306382}" type="pres">
      <dgm:prSet presAssocID="{7705CFEE-0AA5-4AEC-98B0-1FB1E644A278}" presName="Name9" presStyleLbl="parChTrans1D2" presStyleIdx="7" presStyleCnt="8"/>
      <dgm:spPr/>
    </dgm:pt>
    <dgm:pt modelId="{45C007FC-0BB7-427D-9E3C-0387C9BC0DE2}" type="pres">
      <dgm:prSet presAssocID="{7705CFEE-0AA5-4AEC-98B0-1FB1E644A278}" presName="connTx" presStyleLbl="parChTrans1D2" presStyleIdx="7" presStyleCnt="8"/>
      <dgm:spPr/>
    </dgm:pt>
    <dgm:pt modelId="{D7C11BFF-1782-4E2F-9226-8AFCFF86C0C7}" type="pres">
      <dgm:prSet presAssocID="{EEC5114A-EF38-4304-93B8-76CA8509B8D6}" presName="node" presStyleLbl="node1" presStyleIdx="7" presStyleCnt="8">
        <dgm:presLayoutVars>
          <dgm:bulletEnabled val="1"/>
        </dgm:presLayoutVars>
      </dgm:prSet>
      <dgm:spPr/>
    </dgm:pt>
  </dgm:ptLst>
  <dgm:cxnLst>
    <dgm:cxn modelId="{01293C01-BFFB-40E7-AC73-435CE6D8CC3E}" type="presOf" srcId="{28D22D77-3A0A-4986-8D46-8BB8238A0B98}" destId="{DEBEC04B-906F-4FA9-8D98-2FC009D8F5AC}" srcOrd="1" destOrd="0" presId="urn:microsoft.com/office/officeart/2005/8/layout/radial1"/>
    <dgm:cxn modelId="{0F20860B-453F-47B3-94DE-255D1470DEB4}" srcId="{80DBE4F6-427F-4902-9D18-1ACB8F5DBDE9}" destId="{6C595BCD-0F5B-4832-992B-56EF422A0C15}" srcOrd="0" destOrd="0" parTransId="{19633683-99C9-425C-8E3D-180B25064B08}" sibTransId="{F99E47CA-AA1B-48FD-8E2B-CAACB4EEB242}"/>
    <dgm:cxn modelId="{99D72413-CBC4-44CC-9C4C-67C98DE842B4}" srcId="{6C595BCD-0F5B-4832-992B-56EF422A0C15}" destId="{DA4FFC00-AC5E-4194-B78B-1B4473376652}" srcOrd="3" destOrd="0" parTransId="{17AA92C6-2217-4E53-B510-3C052530FFC1}" sibTransId="{74B70A59-97C2-419D-BB72-5EC42A697A8F}"/>
    <dgm:cxn modelId="{FFEF8216-052D-4CE4-9524-4923826D2366}" type="presOf" srcId="{17AA92C6-2217-4E53-B510-3C052530FFC1}" destId="{FE881B15-FD6F-4102-B360-BE405D5005B5}" srcOrd="1" destOrd="0" presId="urn:microsoft.com/office/officeart/2005/8/layout/radial1"/>
    <dgm:cxn modelId="{0BE20A1F-BB08-4328-9787-7E6500C64BCE}" type="presOf" srcId="{C77DC5F3-1B5A-4D8F-9111-0F29D3B6E210}" destId="{376F4353-EA54-441D-8B76-BF663DE6F802}" srcOrd="0" destOrd="0" presId="urn:microsoft.com/office/officeart/2005/8/layout/radial1"/>
    <dgm:cxn modelId="{0BF9E529-7B5B-4486-A8B7-7F4358AFA252}" type="presOf" srcId="{17AA92C6-2217-4E53-B510-3C052530FFC1}" destId="{D4937931-9E96-4797-8253-3CAFAC31AE58}" srcOrd="0" destOrd="0" presId="urn:microsoft.com/office/officeart/2005/8/layout/radial1"/>
    <dgm:cxn modelId="{D197493B-ED45-45A6-ACC5-394919D7399A}" srcId="{6C595BCD-0F5B-4832-992B-56EF422A0C15}" destId="{3520677E-D0C5-46EA-A46A-89473616828E}" srcOrd="4" destOrd="0" parTransId="{38494357-0A3C-4C3B-B1A6-39F0B52CFBD5}" sibTransId="{1CE8F0F2-4384-4443-8D80-B1079107713E}"/>
    <dgm:cxn modelId="{71DFB03F-38F3-4EA3-8BD4-87ADD212F770}" type="presOf" srcId="{7705CFEE-0AA5-4AEC-98B0-1FB1E644A278}" destId="{3834CB40-1A34-4763-8C36-0B1138306382}" srcOrd="0" destOrd="0" presId="urn:microsoft.com/office/officeart/2005/8/layout/radial1"/>
    <dgm:cxn modelId="{A1B7DE40-EA98-432D-927C-D0070CDBAAF3}" type="presOf" srcId="{6C595BCD-0F5B-4832-992B-56EF422A0C15}" destId="{E669500F-CD41-48E3-963C-C7A231262C8D}" srcOrd="0" destOrd="0" presId="urn:microsoft.com/office/officeart/2005/8/layout/radial1"/>
    <dgm:cxn modelId="{53296B41-213B-49C1-9456-0D9E92F92572}" srcId="{6C595BCD-0F5B-4832-992B-56EF422A0C15}" destId="{EEC5114A-EF38-4304-93B8-76CA8509B8D6}" srcOrd="7" destOrd="0" parTransId="{7705CFEE-0AA5-4AEC-98B0-1FB1E644A278}" sibTransId="{150FA6A3-B8F3-4B5C-A864-88FC4D5CF49C}"/>
    <dgm:cxn modelId="{447CB363-C103-49A0-94DA-203853E7AFE6}" type="presOf" srcId="{7705CFEE-0AA5-4AEC-98B0-1FB1E644A278}" destId="{45C007FC-0BB7-427D-9E3C-0387C9BC0DE2}" srcOrd="1" destOrd="0" presId="urn:microsoft.com/office/officeart/2005/8/layout/radial1"/>
    <dgm:cxn modelId="{D5CF3E65-E16F-47FE-9479-183A82D5FBCE}" srcId="{6C595BCD-0F5B-4832-992B-56EF422A0C15}" destId="{68C7D3E4-3752-490A-91E5-CB1B6B70D07D}" srcOrd="2" destOrd="0" parTransId="{72AE28F5-07A4-4540-8049-D2EE66D1F008}" sibTransId="{5DAB5473-6A70-4491-8C38-1F80B32BBAA7}"/>
    <dgm:cxn modelId="{D2080A4D-8749-467B-86CD-DDD0254BF492}" type="presOf" srcId="{A1E0A09F-667F-4CD3-80C6-DB67963771A7}" destId="{AC2E2A4A-D3B1-4B6C-95F6-31DFEF874EBA}" srcOrd="0" destOrd="0" presId="urn:microsoft.com/office/officeart/2005/8/layout/radial1"/>
    <dgm:cxn modelId="{4C841871-195A-4AB3-8E53-75D0308068F0}" type="presOf" srcId="{67C18A14-D4B2-48B9-B20E-CBEBF9E8F9F9}" destId="{94FA0F66-873F-488A-9265-969F85159B83}" srcOrd="0" destOrd="0" presId="urn:microsoft.com/office/officeart/2005/8/layout/radial1"/>
    <dgm:cxn modelId="{F6A22F55-22AF-4091-9B04-5B0C19E1F1A2}" type="presOf" srcId="{AE26231B-52C4-48AE-B45B-2AF217F2637E}" destId="{01B6FACB-ED34-46AA-ADC5-72F6F4EC7AA7}" srcOrd="0" destOrd="0" presId="urn:microsoft.com/office/officeart/2005/8/layout/radial1"/>
    <dgm:cxn modelId="{87DD7855-173E-41D0-80F9-F7F237A32C79}" type="presOf" srcId="{405DEBC4-9D0B-4D5D-9ED5-C833BB3B0B40}" destId="{4B282A89-862B-45AA-B4C7-ABD197CECD6E}" srcOrd="0" destOrd="0" presId="urn:microsoft.com/office/officeart/2005/8/layout/radial1"/>
    <dgm:cxn modelId="{6624FD55-9A9B-4CDD-A555-C045F280C011}" type="presOf" srcId="{38494357-0A3C-4C3B-B1A6-39F0B52CFBD5}" destId="{2FA7D79C-C6A4-4715-BFBE-2F8F45BF8DDA}" srcOrd="0" destOrd="0" presId="urn:microsoft.com/office/officeart/2005/8/layout/radial1"/>
    <dgm:cxn modelId="{4223745A-D011-4D8A-B80D-0D74A2B2B215}" type="presOf" srcId="{67E8EA22-7524-4F06-BA2E-3CEE902D98C6}" destId="{D9154D75-3DED-4388-A1DD-78E66B0FA7B1}" srcOrd="1" destOrd="0" presId="urn:microsoft.com/office/officeart/2005/8/layout/radial1"/>
    <dgm:cxn modelId="{7B5CEB7C-342F-41C4-8713-6295F34EA76C}" type="presOf" srcId="{C713390E-4748-4EF5-9DBC-543ABC808FB4}" destId="{79A6A41C-391E-4588-8A5E-FDAF16CC7574}" srcOrd="0" destOrd="0" presId="urn:microsoft.com/office/officeart/2005/8/layout/radial1"/>
    <dgm:cxn modelId="{04651C87-7BB5-4B2B-87CE-5E33C5D379CB}" type="presOf" srcId="{3520677E-D0C5-46EA-A46A-89473616828E}" destId="{9A2672D8-F23F-472A-8D60-FE66429C925E}" srcOrd="0" destOrd="0" presId="urn:microsoft.com/office/officeart/2005/8/layout/radial1"/>
    <dgm:cxn modelId="{24EDC38C-6AB0-4D75-8233-88C9D4DDEBB8}" type="presOf" srcId="{C713390E-4748-4EF5-9DBC-543ABC808FB4}" destId="{B8365C00-686C-49B5-9DE3-F0D110DB5C79}" srcOrd="1" destOrd="0" presId="urn:microsoft.com/office/officeart/2005/8/layout/radial1"/>
    <dgm:cxn modelId="{98E32E94-D38B-4DD4-A8A6-8CEF4B4D2B58}" srcId="{6C595BCD-0F5B-4832-992B-56EF422A0C15}" destId="{405DEBC4-9D0B-4D5D-9ED5-C833BB3B0B40}" srcOrd="6" destOrd="0" parTransId="{67E8EA22-7524-4F06-BA2E-3CEE902D98C6}" sibTransId="{34F6879F-3B74-4385-AA2C-53A3A312F530}"/>
    <dgm:cxn modelId="{4E2773A5-CB01-4EFD-A4AD-44D4D5B63BF3}" srcId="{6C595BCD-0F5B-4832-992B-56EF422A0C15}" destId="{67C18A14-D4B2-48B9-B20E-CBEBF9E8F9F9}" srcOrd="0" destOrd="0" parTransId="{AE26231B-52C4-48AE-B45B-2AF217F2637E}" sibTransId="{E9088089-6398-45BC-8A0C-61B188D35418}"/>
    <dgm:cxn modelId="{7883AFA8-E16E-4033-98D6-99C22E50C303}" type="presOf" srcId="{AE26231B-52C4-48AE-B45B-2AF217F2637E}" destId="{AF92427B-FCE6-4AA9-AA7D-22ED96C1B6FC}" srcOrd="1" destOrd="0" presId="urn:microsoft.com/office/officeart/2005/8/layout/radial1"/>
    <dgm:cxn modelId="{0D22E7AA-C32E-4600-95AD-8C2F1D9FB1FE}" type="presOf" srcId="{38494357-0A3C-4C3B-B1A6-39F0B52CFBD5}" destId="{B822FFCB-6F95-46DC-B460-688B1D0F3DBA}" srcOrd="1" destOrd="0" presId="urn:microsoft.com/office/officeart/2005/8/layout/radial1"/>
    <dgm:cxn modelId="{B746FAC9-A44C-4A7D-A90C-C80BBDA68987}" type="presOf" srcId="{67E8EA22-7524-4F06-BA2E-3CEE902D98C6}" destId="{26654215-98C5-4B83-AA67-E2456B09757C}" srcOrd="0" destOrd="0" presId="urn:microsoft.com/office/officeart/2005/8/layout/radial1"/>
    <dgm:cxn modelId="{097D8BD2-E1E4-4686-AEBD-D235F307780B}" srcId="{6C595BCD-0F5B-4832-992B-56EF422A0C15}" destId="{A1E0A09F-667F-4CD3-80C6-DB67963771A7}" srcOrd="5" destOrd="0" parTransId="{28D22D77-3A0A-4986-8D46-8BB8238A0B98}" sibTransId="{FDCA0622-787A-4CE7-AF5F-17B781495BF9}"/>
    <dgm:cxn modelId="{761B54D5-5F5E-4392-9EEA-DA8CAF16134F}" type="presOf" srcId="{72AE28F5-07A4-4540-8049-D2EE66D1F008}" destId="{38439726-D95A-42AE-9A99-FA37CF1F5F99}" srcOrd="0" destOrd="0" presId="urn:microsoft.com/office/officeart/2005/8/layout/radial1"/>
    <dgm:cxn modelId="{FCDF1CDC-3CBE-4AB7-A273-B4335A5FD261}" type="presOf" srcId="{EEC5114A-EF38-4304-93B8-76CA8509B8D6}" destId="{D7C11BFF-1782-4E2F-9226-8AFCFF86C0C7}" srcOrd="0" destOrd="0" presId="urn:microsoft.com/office/officeart/2005/8/layout/radial1"/>
    <dgm:cxn modelId="{0F851DDE-D9CD-4CE7-A88E-30C8968E4F90}" srcId="{80DBE4F6-427F-4902-9D18-1ACB8F5DBDE9}" destId="{04CD7C2A-CAE7-49EC-80B4-6CFFC172EC20}" srcOrd="1" destOrd="0" parTransId="{A2162B90-F70F-4F7D-8035-15B713C48083}" sibTransId="{102696F0-16DC-471C-BE25-4BE08E1D3CD4}"/>
    <dgm:cxn modelId="{1A189CE7-3CBA-41E7-9B6B-BCEEBA8FFE4E}" type="presOf" srcId="{80DBE4F6-427F-4902-9D18-1ACB8F5DBDE9}" destId="{64E6CA0B-B3F9-428C-9048-B8E7E0A37F7F}" srcOrd="0" destOrd="0" presId="urn:microsoft.com/office/officeart/2005/8/layout/radial1"/>
    <dgm:cxn modelId="{C89BB9E8-C58A-43CA-95D8-9CA5DDDCA889}" srcId="{6C595BCD-0F5B-4832-992B-56EF422A0C15}" destId="{C77DC5F3-1B5A-4D8F-9111-0F29D3B6E210}" srcOrd="1" destOrd="0" parTransId="{C713390E-4748-4EF5-9DBC-543ABC808FB4}" sibTransId="{634787B7-84BC-4DA6-A4A5-F2877D3B8F24}"/>
    <dgm:cxn modelId="{D51C60EB-B845-42B1-9887-338B5B907138}" type="presOf" srcId="{28D22D77-3A0A-4986-8D46-8BB8238A0B98}" destId="{932673C0-59C2-4535-BEC3-39115821374A}" srcOrd="0" destOrd="0" presId="urn:microsoft.com/office/officeart/2005/8/layout/radial1"/>
    <dgm:cxn modelId="{41409DF6-DA06-44A7-8607-45BA2DFFA8C9}" type="presOf" srcId="{68C7D3E4-3752-490A-91E5-CB1B6B70D07D}" destId="{78FD6F41-61D8-430C-BC2F-0BF49BF5DF18}" srcOrd="0" destOrd="0" presId="urn:microsoft.com/office/officeart/2005/8/layout/radial1"/>
    <dgm:cxn modelId="{78D23BFB-E9C4-4CEC-8DF1-8578BED06674}" type="presOf" srcId="{DA4FFC00-AC5E-4194-B78B-1B4473376652}" destId="{F0D21E81-F090-48F8-A95C-73CB79FDB721}" srcOrd="0" destOrd="0" presId="urn:microsoft.com/office/officeart/2005/8/layout/radial1"/>
    <dgm:cxn modelId="{F5CE18FD-D91C-4C15-9988-ECF63CABB8E1}" type="presOf" srcId="{72AE28F5-07A4-4540-8049-D2EE66D1F008}" destId="{617DDC6C-12FB-4F22-A1A0-689C825809C2}" srcOrd="1" destOrd="0" presId="urn:microsoft.com/office/officeart/2005/8/layout/radial1"/>
    <dgm:cxn modelId="{50C49B81-96F7-4F3B-8EB4-303B8153414D}" type="presParOf" srcId="{64E6CA0B-B3F9-428C-9048-B8E7E0A37F7F}" destId="{E669500F-CD41-48E3-963C-C7A231262C8D}" srcOrd="0" destOrd="0" presId="urn:microsoft.com/office/officeart/2005/8/layout/radial1"/>
    <dgm:cxn modelId="{FA9FB098-0553-4A50-A338-8996CD9526B2}" type="presParOf" srcId="{64E6CA0B-B3F9-428C-9048-B8E7E0A37F7F}" destId="{01B6FACB-ED34-46AA-ADC5-72F6F4EC7AA7}" srcOrd="1" destOrd="0" presId="urn:microsoft.com/office/officeart/2005/8/layout/radial1"/>
    <dgm:cxn modelId="{48F5D240-3A59-4BB5-8DCE-8416FA11D5C4}" type="presParOf" srcId="{01B6FACB-ED34-46AA-ADC5-72F6F4EC7AA7}" destId="{AF92427B-FCE6-4AA9-AA7D-22ED96C1B6FC}" srcOrd="0" destOrd="0" presId="urn:microsoft.com/office/officeart/2005/8/layout/radial1"/>
    <dgm:cxn modelId="{494DDE58-2933-4038-927F-FADA91441304}" type="presParOf" srcId="{64E6CA0B-B3F9-428C-9048-B8E7E0A37F7F}" destId="{94FA0F66-873F-488A-9265-969F85159B83}" srcOrd="2" destOrd="0" presId="urn:microsoft.com/office/officeart/2005/8/layout/radial1"/>
    <dgm:cxn modelId="{27459555-F5A3-4ADA-9ACA-796520B8CA45}" type="presParOf" srcId="{64E6CA0B-B3F9-428C-9048-B8E7E0A37F7F}" destId="{79A6A41C-391E-4588-8A5E-FDAF16CC7574}" srcOrd="3" destOrd="0" presId="urn:microsoft.com/office/officeart/2005/8/layout/radial1"/>
    <dgm:cxn modelId="{2287198F-959A-4832-B64D-96F24E818F9D}" type="presParOf" srcId="{79A6A41C-391E-4588-8A5E-FDAF16CC7574}" destId="{B8365C00-686C-49B5-9DE3-F0D110DB5C79}" srcOrd="0" destOrd="0" presId="urn:microsoft.com/office/officeart/2005/8/layout/radial1"/>
    <dgm:cxn modelId="{22EEC3AE-53AE-44EC-A000-52718F4C4A21}" type="presParOf" srcId="{64E6CA0B-B3F9-428C-9048-B8E7E0A37F7F}" destId="{376F4353-EA54-441D-8B76-BF663DE6F802}" srcOrd="4" destOrd="0" presId="urn:microsoft.com/office/officeart/2005/8/layout/radial1"/>
    <dgm:cxn modelId="{3B0496ED-21BE-4F7B-8FCA-9EB4B1428534}" type="presParOf" srcId="{64E6CA0B-B3F9-428C-9048-B8E7E0A37F7F}" destId="{38439726-D95A-42AE-9A99-FA37CF1F5F99}" srcOrd="5" destOrd="0" presId="urn:microsoft.com/office/officeart/2005/8/layout/radial1"/>
    <dgm:cxn modelId="{CE795000-8BFF-4308-8ED7-AA2761A0025C}" type="presParOf" srcId="{38439726-D95A-42AE-9A99-FA37CF1F5F99}" destId="{617DDC6C-12FB-4F22-A1A0-689C825809C2}" srcOrd="0" destOrd="0" presId="urn:microsoft.com/office/officeart/2005/8/layout/radial1"/>
    <dgm:cxn modelId="{9FD73B9D-F5BB-497D-B490-B9669F53A803}" type="presParOf" srcId="{64E6CA0B-B3F9-428C-9048-B8E7E0A37F7F}" destId="{78FD6F41-61D8-430C-BC2F-0BF49BF5DF18}" srcOrd="6" destOrd="0" presId="urn:microsoft.com/office/officeart/2005/8/layout/radial1"/>
    <dgm:cxn modelId="{12CCD5AD-ECCA-4D44-9266-194EBC24371F}" type="presParOf" srcId="{64E6CA0B-B3F9-428C-9048-B8E7E0A37F7F}" destId="{D4937931-9E96-4797-8253-3CAFAC31AE58}" srcOrd="7" destOrd="0" presId="urn:microsoft.com/office/officeart/2005/8/layout/radial1"/>
    <dgm:cxn modelId="{049A34AD-A811-4D78-A23F-4B42B0EF018A}" type="presParOf" srcId="{D4937931-9E96-4797-8253-3CAFAC31AE58}" destId="{FE881B15-FD6F-4102-B360-BE405D5005B5}" srcOrd="0" destOrd="0" presId="urn:microsoft.com/office/officeart/2005/8/layout/radial1"/>
    <dgm:cxn modelId="{5810DE5A-C990-4822-91C3-66EE3EA8DDF6}" type="presParOf" srcId="{64E6CA0B-B3F9-428C-9048-B8E7E0A37F7F}" destId="{F0D21E81-F090-48F8-A95C-73CB79FDB721}" srcOrd="8" destOrd="0" presId="urn:microsoft.com/office/officeart/2005/8/layout/radial1"/>
    <dgm:cxn modelId="{6C3F54CB-1677-4984-9C49-36A664FE4E76}" type="presParOf" srcId="{64E6CA0B-B3F9-428C-9048-B8E7E0A37F7F}" destId="{2FA7D79C-C6A4-4715-BFBE-2F8F45BF8DDA}" srcOrd="9" destOrd="0" presId="urn:microsoft.com/office/officeart/2005/8/layout/radial1"/>
    <dgm:cxn modelId="{C9E4B2D3-F03D-4D5E-BE2C-9DC5C8ED0C85}" type="presParOf" srcId="{2FA7D79C-C6A4-4715-BFBE-2F8F45BF8DDA}" destId="{B822FFCB-6F95-46DC-B460-688B1D0F3DBA}" srcOrd="0" destOrd="0" presId="urn:microsoft.com/office/officeart/2005/8/layout/radial1"/>
    <dgm:cxn modelId="{B4193010-A5DB-46DE-A44D-3C18276D032A}" type="presParOf" srcId="{64E6CA0B-B3F9-428C-9048-B8E7E0A37F7F}" destId="{9A2672D8-F23F-472A-8D60-FE66429C925E}" srcOrd="10" destOrd="0" presId="urn:microsoft.com/office/officeart/2005/8/layout/radial1"/>
    <dgm:cxn modelId="{9DF1478F-7BC7-45BF-A65B-BF9E8B4C6475}" type="presParOf" srcId="{64E6CA0B-B3F9-428C-9048-B8E7E0A37F7F}" destId="{932673C0-59C2-4535-BEC3-39115821374A}" srcOrd="11" destOrd="0" presId="urn:microsoft.com/office/officeart/2005/8/layout/radial1"/>
    <dgm:cxn modelId="{77152DFF-B464-4279-894A-E3BE9EC86E0B}" type="presParOf" srcId="{932673C0-59C2-4535-BEC3-39115821374A}" destId="{DEBEC04B-906F-4FA9-8D98-2FC009D8F5AC}" srcOrd="0" destOrd="0" presId="urn:microsoft.com/office/officeart/2005/8/layout/radial1"/>
    <dgm:cxn modelId="{F1C3C9E4-86E9-4F72-8761-B64C5C3D15B3}" type="presParOf" srcId="{64E6CA0B-B3F9-428C-9048-B8E7E0A37F7F}" destId="{AC2E2A4A-D3B1-4B6C-95F6-31DFEF874EBA}" srcOrd="12" destOrd="0" presId="urn:microsoft.com/office/officeart/2005/8/layout/radial1"/>
    <dgm:cxn modelId="{FD2C7741-3BF2-423E-AE67-3C6BC5B532DC}" type="presParOf" srcId="{64E6CA0B-B3F9-428C-9048-B8E7E0A37F7F}" destId="{26654215-98C5-4B83-AA67-E2456B09757C}" srcOrd="13" destOrd="0" presId="urn:microsoft.com/office/officeart/2005/8/layout/radial1"/>
    <dgm:cxn modelId="{A0135CA6-F004-4734-A57F-99695DE3928E}" type="presParOf" srcId="{26654215-98C5-4B83-AA67-E2456B09757C}" destId="{D9154D75-3DED-4388-A1DD-78E66B0FA7B1}" srcOrd="0" destOrd="0" presId="urn:microsoft.com/office/officeart/2005/8/layout/radial1"/>
    <dgm:cxn modelId="{9B89D8B0-DEFC-400B-B891-8600D9BEB397}" type="presParOf" srcId="{64E6CA0B-B3F9-428C-9048-B8E7E0A37F7F}" destId="{4B282A89-862B-45AA-B4C7-ABD197CECD6E}" srcOrd="14" destOrd="0" presId="urn:microsoft.com/office/officeart/2005/8/layout/radial1"/>
    <dgm:cxn modelId="{0059F249-69B9-4EC4-8D14-6C05A86F9C7B}" type="presParOf" srcId="{64E6CA0B-B3F9-428C-9048-B8E7E0A37F7F}" destId="{3834CB40-1A34-4763-8C36-0B1138306382}" srcOrd="15" destOrd="0" presId="urn:microsoft.com/office/officeart/2005/8/layout/radial1"/>
    <dgm:cxn modelId="{12D1C754-FDD3-425D-85AD-9ABE6160DD8E}" type="presParOf" srcId="{3834CB40-1A34-4763-8C36-0B1138306382}" destId="{45C007FC-0BB7-427D-9E3C-0387C9BC0DE2}" srcOrd="0" destOrd="0" presId="urn:microsoft.com/office/officeart/2005/8/layout/radial1"/>
    <dgm:cxn modelId="{8277DC1C-8FED-4C1F-BC6F-A0700F254D17}" type="presParOf" srcId="{64E6CA0B-B3F9-428C-9048-B8E7E0A37F7F}" destId="{D7C11BFF-1782-4E2F-9226-8AFCFF86C0C7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CF518-9CFB-4387-B6F7-C545BC82BA3E}">
      <dsp:nvSpPr>
        <dsp:cNvPr id="0" name=""/>
        <dsp:cNvSpPr/>
      </dsp:nvSpPr>
      <dsp:spPr>
        <a:xfrm>
          <a:off x="3785184" y="1325"/>
          <a:ext cx="1064615" cy="1064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Design the evidence gathering</a:t>
          </a:r>
        </a:p>
      </dsp:txBody>
      <dsp:txXfrm>
        <a:off x="3941093" y="157234"/>
        <a:ext cx="752797" cy="752797"/>
      </dsp:txXfrm>
    </dsp:sp>
    <dsp:sp modelId="{CFFE9DE7-A5F0-4CBC-904D-B903821F3C2C}">
      <dsp:nvSpPr>
        <dsp:cNvPr id="0" name=""/>
        <dsp:cNvSpPr/>
      </dsp:nvSpPr>
      <dsp:spPr>
        <a:xfrm rot="2160000">
          <a:off x="4816035" y="818825"/>
          <a:ext cx="282521" cy="35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4824128" y="865777"/>
        <a:ext cx="197765" cy="215585"/>
      </dsp:txXfrm>
    </dsp:sp>
    <dsp:sp modelId="{C149274A-1624-4342-94AF-50152F56F332}">
      <dsp:nvSpPr>
        <dsp:cNvPr id="0" name=""/>
        <dsp:cNvSpPr/>
      </dsp:nvSpPr>
      <dsp:spPr>
        <a:xfrm>
          <a:off x="5077731" y="940416"/>
          <a:ext cx="1064615" cy="1064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Gather the evidence</a:t>
          </a:r>
        </a:p>
      </dsp:txBody>
      <dsp:txXfrm>
        <a:off x="5233640" y="1096325"/>
        <a:ext cx="752797" cy="752797"/>
      </dsp:txXfrm>
    </dsp:sp>
    <dsp:sp modelId="{69EC605B-E684-43BD-87C8-DE01113F0205}">
      <dsp:nvSpPr>
        <dsp:cNvPr id="0" name=""/>
        <dsp:cNvSpPr/>
      </dsp:nvSpPr>
      <dsp:spPr>
        <a:xfrm rot="6480000">
          <a:off x="5224394" y="2045205"/>
          <a:ext cx="282521" cy="35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5279868" y="2076762"/>
        <a:ext cx="197765" cy="215585"/>
      </dsp:txXfrm>
    </dsp:sp>
    <dsp:sp modelId="{01EEAF15-3AB1-42E2-9D29-68402AE8F8EC}">
      <dsp:nvSpPr>
        <dsp:cNvPr id="0" name=""/>
        <dsp:cNvSpPr/>
      </dsp:nvSpPr>
      <dsp:spPr>
        <a:xfrm>
          <a:off x="4584022" y="2459896"/>
          <a:ext cx="1064615" cy="1064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Analyse the evidence</a:t>
          </a:r>
        </a:p>
      </dsp:txBody>
      <dsp:txXfrm>
        <a:off x="4739931" y="2615805"/>
        <a:ext cx="752797" cy="752797"/>
      </dsp:txXfrm>
    </dsp:sp>
    <dsp:sp modelId="{03988A1D-E5C2-40CB-A171-ABE2B5636390}">
      <dsp:nvSpPr>
        <dsp:cNvPr id="0" name=""/>
        <dsp:cNvSpPr/>
      </dsp:nvSpPr>
      <dsp:spPr>
        <a:xfrm rot="10800000">
          <a:off x="4184226" y="2812550"/>
          <a:ext cx="282521" cy="35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4268982" y="2884411"/>
        <a:ext cx="197765" cy="215585"/>
      </dsp:txXfrm>
    </dsp:sp>
    <dsp:sp modelId="{C4D37E14-6188-4623-AA7F-B90621684FD8}">
      <dsp:nvSpPr>
        <dsp:cNvPr id="0" name=""/>
        <dsp:cNvSpPr/>
      </dsp:nvSpPr>
      <dsp:spPr>
        <a:xfrm>
          <a:off x="2986346" y="2459896"/>
          <a:ext cx="1064615" cy="1064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Write up the findings</a:t>
          </a:r>
        </a:p>
      </dsp:txBody>
      <dsp:txXfrm>
        <a:off x="3142255" y="2615805"/>
        <a:ext cx="752797" cy="752797"/>
      </dsp:txXfrm>
    </dsp:sp>
    <dsp:sp modelId="{BAC3F5FF-7C71-4B9F-877F-36EB713FD4DF}">
      <dsp:nvSpPr>
        <dsp:cNvPr id="0" name=""/>
        <dsp:cNvSpPr/>
      </dsp:nvSpPr>
      <dsp:spPr>
        <a:xfrm rot="15120000">
          <a:off x="3133009" y="2060414"/>
          <a:ext cx="282521" cy="35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 rot="10800000">
        <a:off x="3188483" y="2172579"/>
        <a:ext cx="197765" cy="215585"/>
      </dsp:txXfrm>
    </dsp:sp>
    <dsp:sp modelId="{4DA764DB-5BE7-487F-BE55-162E98F02821}">
      <dsp:nvSpPr>
        <dsp:cNvPr id="0" name=""/>
        <dsp:cNvSpPr/>
      </dsp:nvSpPr>
      <dsp:spPr>
        <a:xfrm>
          <a:off x="2492636" y="940416"/>
          <a:ext cx="1064615" cy="10646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Share the findings</a:t>
          </a:r>
        </a:p>
      </dsp:txBody>
      <dsp:txXfrm>
        <a:off x="2648545" y="1096325"/>
        <a:ext cx="752797" cy="752797"/>
      </dsp:txXfrm>
    </dsp:sp>
    <dsp:sp modelId="{D614DC47-CC10-4604-969C-83D3E72AAF19}">
      <dsp:nvSpPr>
        <dsp:cNvPr id="0" name=""/>
        <dsp:cNvSpPr/>
      </dsp:nvSpPr>
      <dsp:spPr>
        <a:xfrm rot="19440000">
          <a:off x="3523488" y="828224"/>
          <a:ext cx="282521" cy="35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3531581" y="924994"/>
        <a:ext cx="197765" cy="2155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1E21D2-CA91-4215-B75B-77566072F77C}">
      <dsp:nvSpPr>
        <dsp:cNvPr id="0" name=""/>
        <dsp:cNvSpPr/>
      </dsp:nvSpPr>
      <dsp:spPr>
        <a:xfrm rot="16200000">
          <a:off x="1556734" y="-1556734"/>
          <a:ext cx="1798383" cy="491185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/>
            <a:t>Expected </a:t>
          </a:r>
          <a:r>
            <a:rPr lang="en-GB" sz="3600" kern="1200" dirty="0"/>
            <a:t>messages</a:t>
          </a:r>
        </a:p>
      </dsp:txBody>
      <dsp:txXfrm rot="5400000">
        <a:off x="0" y="0"/>
        <a:ext cx="4911852" cy="1348787"/>
      </dsp:txXfrm>
    </dsp:sp>
    <dsp:sp modelId="{2DEE8CFE-FD6A-4B4F-AB1A-B56F0C6A5EDF}">
      <dsp:nvSpPr>
        <dsp:cNvPr id="0" name=""/>
        <dsp:cNvSpPr/>
      </dsp:nvSpPr>
      <dsp:spPr>
        <a:xfrm>
          <a:off x="4911852" y="0"/>
          <a:ext cx="4911852" cy="179838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Audience to influence</a:t>
          </a:r>
        </a:p>
      </dsp:txBody>
      <dsp:txXfrm>
        <a:off x="4911852" y="0"/>
        <a:ext cx="4911852" cy="1348787"/>
      </dsp:txXfrm>
    </dsp:sp>
    <dsp:sp modelId="{E93AD4E0-D0CA-4A41-8EDB-4289971E8E65}">
      <dsp:nvSpPr>
        <dsp:cNvPr id="0" name=""/>
        <dsp:cNvSpPr/>
      </dsp:nvSpPr>
      <dsp:spPr>
        <a:xfrm rot="10800000">
          <a:off x="0" y="1798383"/>
          <a:ext cx="4911852" cy="179838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Route to audience</a:t>
          </a:r>
        </a:p>
      </dsp:txBody>
      <dsp:txXfrm rot="10800000">
        <a:off x="0" y="2247979"/>
        <a:ext cx="4911852" cy="1348787"/>
      </dsp:txXfrm>
    </dsp:sp>
    <dsp:sp modelId="{6E4AE4B4-A5D5-4DCA-9E2F-89235763C7AF}">
      <dsp:nvSpPr>
        <dsp:cNvPr id="0" name=""/>
        <dsp:cNvSpPr/>
      </dsp:nvSpPr>
      <dsp:spPr>
        <a:xfrm rot="5400000">
          <a:off x="6468586" y="241649"/>
          <a:ext cx="1798383" cy="491185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Type of output</a:t>
          </a:r>
        </a:p>
      </dsp:txBody>
      <dsp:txXfrm rot="-5400000">
        <a:off x="4911852" y="2247979"/>
        <a:ext cx="4911852" cy="1348787"/>
      </dsp:txXfrm>
    </dsp:sp>
    <dsp:sp modelId="{3B121922-6A00-454E-915A-C31E38622557}">
      <dsp:nvSpPr>
        <dsp:cNvPr id="0" name=""/>
        <dsp:cNvSpPr/>
      </dsp:nvSpPr>
      <dsp:spPr>
        <a:xfrm>
          <a:off x="3438296" y="1348787"/>
          <a:ext cx="2947111" cy="89919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Evidence</a:t>
          </a:r>
        </a:p>
      </dsp:txBody>
      <dsp:txXfrm>
        <a:off x="3482191" y="1392682"/>
        <a:ext cx="2859321" cy="8114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69500F-CD41-48E3-963C-C7A231262C8D}">
      <dsp:nvSpPr>
        <dsp:cNvPr id="0" name=""/>
        <dsp:cNvSpPr/>
      </dsp:nvSpPr>
      <dsp:spPr>
        <a:xfrm>
          <a:off x="4763597" y="1681466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Types of audience</a:t>
          </a:r>
        </a:p>
      </dsp:txBody>
      <dsp:txXfrm>
        <a:off x="4908345" y="1826214"/>
        <a:ext cx="698908" cy="698908"/>
      </dsp:txXfrm>
    </dsp:sp>
    <dsp:sp modelId="{24B5A7A6-F752-46F7-9044-63DFB8F92743}">
      <dsp:nvSpPr>
        <dsp:cNvPr id="0" name=""/>
        <dsp:cNvSpPr/>
      </dsp:nvSpPr>
      <dsp:spPr>
        <a:xfrm rot="16200000">
          <a:off x="4912512" y="132771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240535" y="1318914"/>
        <a:ext cx="34528" cy="34528"/>
      </dsp:txXfrm>
    </dsp:sp>
    <dsp:sp modelId="{25D61BBC-B71D-40E2-A424-9174E6C56F44}">
      <dsp:nvSpPr>
        <dsp:cNvPr id="0" name=""/>
        <dsp:cNvSpPr/>
      </dsp:nvSpPr>
      <dsp:spPr>
        <a:xfrm>
          <a:off x="4763597" y="2485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National policy makers</a:t>
          </a:r>
        </a:p>
      </dsp:txBody>
      <dsp:txXfrm>
        <a:off x="4908345" y="147233"/>
        <a:ext cx="698908" cy="698908"/>
      </dsp:txXfrm>
    </dsp:sp>
    <dsp:sp modelId="{83D480C3-A1DA-441F-91E1-83E5D172416C}">
      <dsp:nvSpPr>
        <dsp:cNvPr id="0" name=""/>
        <dsp:cNvSpPr/>
      </dsp:nvSpPr>
      <dsp:spPr>
        <a:xfrm rot="18900000">
          <a:off x="5506121" y="1573600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834144" y="1564795"/>
        <a:ext cx="34528" cy="34528"/>
      </dsp:txXfrm>
    </dsp:sp>
    <dsp:sp modelId="{A9A09160-C08F-4008-A59F-88BE2A923D99}">
      <dsp:nvSpPr>
        <dsp:cNvPr id="0" name=""/>
        <dsp:cNvSpPr/>
      </dsp:nvSpPr>
      <dsp:spPr>
        <a:xfrm>
          <a:off x="5950816" y="494248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Local policy / decision makers</a:t>
          </a:r>
        </a:p>
      </dsp:txBody>
      <dsp:txXfrm>
        <a:off x="6095564" y="638996"/>
        <a:ext cx="698908" cy="698908"/>
      </dsp:txXfrm>
    </dsp:sp>
    <dsp:sp modelId="{ED560E19-19EE-4314-A0B9-F658B764AAA5}">
      <dsp:nvSpPr>
        <dsp:cNvPr id="0" name=""/>
        <dsp:cNvSpPr/>
      </dsp:nvSpPr>
      <dsp:spPr>
        <a:xfrm>
          <a:off x="5752002" y="216720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0025" y="2158404"/>
        <a:ext cx="34528" cy="34528"/>
      </dsp:txXfrm>
    </dsp:sp>
    <dsp:sp modelId="{2D9EA970-B0BF-4257-BEC3-BBD1CD2D7A45}">
      <dsp:nvSpPr>
        <dsp:cNvPr id="0" name=""/>
        <dsp:cNvSpPr/>
      </dsp:nvSpPr>
      <dsp:spPr>
        <a:xfrm>
          <a:off x="6442578" y="1681466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Community organisations</a:t>
          </a:r>
        </a:p>
      </dsp:txBody>
      <dsp:txXfrm>
        <a:off x="6587326" y="1826214"/>
        <a:ext cx="698908" cy="698908"/>
      </dsp:txXfrm>
    </dsp:sp>
    <dsp:sp modelId="{AD9030E9-2F5F-40E3-BE08-0933B981E705}">
      <dsp:nvSpPr>
        <dsp:cNvPr id="0" name=""/>
        <dsp:cNvSpPr/>
      </dsp:nvSpPr>
      <dsp:spPr>
        <a:xfrm rot="2700000">
          <a:off x="5506121" y="2760818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834144" y="2752013"/>
        <a:ext cx="34528" cy="34528"/>
      </dsp:txXfrm>
    </dsp:sp>
    <dsp:sp modelId="{09757B2E-A197-4935-AA81-C6E6DADD8EEE}">
      <dsp:nvSpPr>
        <dsp:cNvPr id="0" name=""/>
        <dsp:cNvSpPr/>
      </dsp:nvSpPr>
      <dsp:spPr>
        <a:xfrm>
          <a:off x="5950816" y="2868685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Front line services</a:t>
          </a:r>
        </a:p>
      </dsp:txBody>
      <dsp:txXfrm>
        <a:off x="6095564" y="3013433"/>
        <a:ext cx="698908" cy="698908"/>
      </dsp:txXfrm>
    </dsp:sp>
    <dsp:sp modelId="{ECDC14D5-D51B-469C-AAA4-CF560A131C3C}">
      <dsp:nvSpPr>
        <dsp:cNvPr id="0" name=""/>
        <dsp:cNvSpPr/>
      </dsp:nvSpPr>
      <dsp:spPr>
        <a:xfrm rot="5400000">
          <a:off x="4912512" y="300669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240535" y="2997894"/>
        <a:ext cx="34528" cy="34528"/>
      </dsp:txXfrm>
    </dsp:sp>
    <dsp:sp modelId="{E354CB28-4140-40D4-A03F-DD3C88B5342C}">
      <dsp:nvSpPr>
        <dsp:cNvPr id="0" name=""/>
        <dsp:cNvSpPr/>
      </dsp:nvSpPr>
      <dsp:spPr>
        <a:xfrm>
          <a:off x="4763597" y="3360447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Educators</a:t>
          </a:r>
        </a:p>
      </dsp:txBody>
      <dsp:txXfrm>
        <a:off x="4908345" y="3505195"/>
        <a:ext cx="698908" cy="698908"/>
      </dsp:txXfrm>
    </dsp:sp>
    <dsp:sp modelId="{F98A2890-5768-4CEF-8894-365C33A4AC75}">
      <dsp:nvSpPr>
        <dsp:cNvPr id="0" name=""/>
        <dsp:cNvSpPr/>
      </dsp:nvSpPr>
      <dsp:spPr>
        <a:xfrm rot="8100000">
          <a:off x="4318902" y="2760818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4646926" y="2752013"/>
        <a:ext cx="34528" cy="34528"/>
      </dsp:txXfrm>
    </dsp:sp>
    <dsp:sp modelId="{99E9F26C-B40E-402D-8D13-63781198294D}">
      <dsp:nvSpPr>
        <dsp:cNvPr id="0" name=""/>
        <dsp:cNvSpPr/>
      </dsp:nvSpPr>
      <dsp:spPr>
        <a:xfrm>
          <a:off x="3576379" y="2868685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Academics and researchers</a:t>
          </a:r>
        </a:p>
      </dsp:txBody>
      <dsp:txXfrm>
        <a:off x="3721127" y="3013433"/>
        <a:ext cx="698908" cy="698908"/>
      </dsp:txXfrm>
    </dsp:sp>
    <dsp:sp modelId="{C59AE2A8-9037-4E9E-B39F-E6F142B1D629}">
      <dsp:nvSpPr>
        <dsp:cNvPr id="0" name=""/>
        <dsp:cNvSpPr/>
      </dsp:nvSpPr>
      <dsp:spPr>
        <a:xfrm rot="10800000">
          <a:off x="4073021" y="216720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4401045" y="2158404"/>
        <a:ext cx="34528" cy="34528"/>
      </dsp:txXfrm>
    </dsp:sp>
    <dsp:sp modelId="{A5F05A9B-B00F-4D4E-AA6A-6EE0809EC146}">
      <dsp:nvSpPr>
        <dsp:cNvPr id="0" name=""/>
        <dsp:cNvSpPr/>
      </dsp:nvSpPr>
      <dsp:spPr>
        <a:xfrm>
          <a:off x="3084616" y="1681466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Residents / community members</a:t>
          </a:r>
        </a:p>
      </dsp:txBody>
      <dsp:txXfrm>
        <a:off x="3229364" y="1826214"/>
        <a:ext cx="698908" cy="698908"/>
      </dsp:txXfrm>
    </dsp:sp>
    <dsp:sp modelId="{46BB77BB-B971-4AB5-850A-FA458ED473AB}">
      <dsp:nvSpPr>
        <dsp:cNvPr id="0" name=""/>
        <dsp:cNvSpPr/>
      </dsp:nvSpPr>
      <dsp:spPr>
        <a:xfrm rot="13500000">
          <a:off x="4318902" y="1573600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4646926" y="1564795"/>
        <a:ext cx="34528" cy="34528"/>
      </dsp:txXfrm>
    </dsp:sp>
    <dsp:sp modelId="{39A32FB4-AD7A-41FA-8AE6-D339E1325BF6}">
      <dsp:nvSpPr>
        <dsp:cNvPr id="0" name=""/>
        <dsp:cNvSpPr/>
      </dsp:nvSpPr>
      <dsp:spPr>
        <a:xfrm>
          <a:off x="3576379" y="494248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Press and media</a:t>
          </a:r>
        </a:p>
      </dsp:txBody>
      <dsp:txXfrm>
        <a:off x="3721127" y="638996"/>
        <a:ext cx="698908" cy="6989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69500F-CD41-48E3-963C-C7A231262C8D}">
      <dsp:nvSpPr>
        <dsp:cNvPr id="0" name=""/>
        <dsp:cNvSpPr/>
      </dsp:nvSpPr>
      <dsp:spPr>
        <a:xfrm>
          <a:off x="4763597" y="1681466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Types of outputs</a:t>
          </a:r>
        </a:p>
      </dsp:txBody>
      <dsp:txXfrm>
        <a:off x="4908345" y="1826214"/>
        <a:ext cx="698908" cy="698908"/>
      </dsp:txXfrm>
    </dsp:sp>
    <dsp:sp modelId="{01B6FACB-ED34-46AA-ADC5-72F6F4EC7AA7}">
      <dsp:nvSpPr>
        <dsp:cNvPr id="0" name=""/>
        <dsp:cNvSpPr/>
      </dsp:nvSpPr>
      <dsp:spPr>
        <a:xfrm rot="16200000">
          <a:off x="4912512" y="132771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240535" y="1318914"/>
        <a:ext cx="34528" cy="34528"/>
      </dsp:txXfrm>
    </dsp:sp>
    <dsp:sp modelId="{94FA0F66-873F-488A-9265-969F85159B83}">
      <dsp:nvSpPr>
        <dsp:cNvPr id="0" name=""/>
        <dsp:cNvSpPr/>
      </dsp:nvSpPr>
      <dsp:spPr>
        <a:xfrm>
          <a:off x="4763597" y="2485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Report</a:t>
          </a:r>
        </a:p>
      </dsp:txBody>
      <dsp:txXfrm>
        <a:off x="4908345" y="147233"/>
        <a:ext cx="698908" cy="698908"/>
      </dsp:txXfrm>
    </dsp:sp>
    <dsp:sp modelId="{79A6A41C-391E-4588-8A5E-FDAF16CC7574}">
      <dsp:nvSpPr>
        <dsp:cNvPr id="0" name=""/>
        <dsp:cNvSpPr/>
      </dsp:nvSpPr>
      <dsp:spPr>
        <a:xfrm rot="18900000">
          <a:off x="5506121" y="1573600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834144" y="1564795"/>
        <a:ext cx="34528" cy="34528"/>
      </dsp:txXfrm>
    </dsp:sp>
    <dsp:sp modelId="{376F4353-EA54-441D-8B76-BF663DE6F802}">
      <dsp:nvSpPr>
        <dsp:cNvPr id="0" name=""/>
        <dsp:cNvSpPr/>
      </dsp:nvSpPr>
      <dsp:spPr>
        <a:xfrm>
          <a:off x="5950816" y="494248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Infographic</a:t>
          </a:r>
        </a:p>
      </dsp:txBody>
      <dsp:txXfrm>
        <a:off x="6095564" y="638996"/>
        <a:ext cx="698908" cy="698908"/>
      </dsp:txXfrm>
    </dsp:sp>
    <dsp:sp modelId="{38439726-D95A-42AE-9A99-FA37CF1F5F99}">
      <dsp:nvSpPr>
        <dsp:cNvPr id="0" name=""/>
        <dsp:cNvSpPr/>
      </dsp:nvSpPr>
      <dsp:spPr>
        <a:xfrm>
          <a:off x="5752002" y="216720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6080025" y="2158404"/>
        <a:ext cx="34528" cy="34528"/>
      </dsp:txXfrm>
    </dsp:sp>
    <dsp:sp modelId="{78FD6F41-61D8-430C-BC2F-0BF49BF5DF18}">
      <dsp:nvSpPr>
        <dsp:cNvPr id="0" name=""/>
        <dsp:cNvSpPr/>
      </dsp:nvSpPr>
      <dsp:spPr>
        <a:xfrm>
          <a:off x="6442578" y="1681466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Story</a:t>
          </a:r>
          <a:endParaRPr lang="en-GB" sz="900" kern="1200" dirty="0"/>
        </a:p>
      </dsp:txBody>
      <dsp:txXfrm>
        <a:off x="6587326" y="1826214"/>
        <a:ext cx="698908" cy="698908"/>
      </dsp:txXfrm>
    </dsp:sp>
    <dsp:sp modelId="{D4937931-9E96-4797-8253-3CAFAC31AE58}">
      <dsp:nvSpPr>
        <dsp:cNvPr id="0" name=""/>
        <dsp:cNvSpPr/>
      </dsp:nvSpPr>
      <dsp:spPr>
        <a:xfrm rot="2700000">
          <a:off x="5506121" y="2760818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834144" y="2752013"/>
        <a:ext cx="34528" cy="34528"/>
      </dsp:txXfrm>
    </dsp:sp>
    <dsp:sp modelId="{F0D21E81-F090-48F8-A95C-73CB79FDB721}">
      <dsp:nvSpPr>
        <dsp:cNvPr id="0" name=""/>
        <dsp:cNvSpPr/>
      </dsp:nvSpPr>
      <dsp:spPr>
        <a:xfrm>
          <a:off x="5950816" y="2868685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Exhibition (art, photography, artefacts)</a:t>
          </a:r>
        </a:p>
      </dsp:txBody>
      <dsp:txXfrm>
        <a:off x="6095564" y="3013433"/>
        <a:ext cx="698908" cy="698908"/>
      </dsp:txXfrm>
    </dsp:sp>
    <dsp:sp modelId="{2FA7D79C-C6A4-4715-BFBE-2F8F45BF8DDA}">
      <dsp:nvSpPr>
        <dsp:cNvPr id="0" name=""/>
        <dsp:cNvSpPr/>
      </dsp:nvSpPr>
      <dsp:spPr>
        <a:xfrm rot="5400000">
          <a:off x="4912512" y="300669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240535" y="2997894"/>
        <a:ext cx="34528" cy="34528"/>
      </dsp:txXfrm>
    </dsp:sp>
    <dsp:sp modelId="{9A2672D8-F23F-472A-8D60-FE66429C925E}">
      <dsp:nvSpPr>
        <dsp:cNvPr id="0" name=""/>
        <dsp:cNvSpPr/>
      </dsp:nvSpPr>
      <dsp:spPr>
        <a:xfrm>
          <a:off x="4763597" y="3360447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Performance (dance, drama, music)</a:t>
          </a:r>
        </a:p>
      </dsp:txBody>
      <dsp:txXfrm>
        <a:off x="4908345" y="3505195"/>
        <a:ext cx="698908" cy="698908"/>
      </dsp:txXfrm>
    </dsp:sp>
    <dsp:sp modelId="{932673C0-59C2-4535-BEC3-39115821374A}">
      <dsp:nvSpPr>
        <dsp:cNvPr id="0" name=""/>
        <dsp:cNvSpPr/>
      </dsp:nvSpPr>
      <dsp:spPr>
        <a:xfrm rot="8100000">
          <a:off x="4318902" y="2760818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4646926" y="2752013"/>
        <a:ext cx="34528" cy="34528"/>
      </dsp:txXfrm>
    </dsp:sp>
    <dsp:sp modelId="{AC2E2A4A-D3B1-4B6C-95F6-31DFEF874EBA}">
      <dsp:nvSpPr>
        <dsp:cNvPr id="0" name=""/>
        <dsp:cNvSpPr/>
      </dsp:nvSpPr>
      <dsp:spPr>
        <a:xfrm>
          <a:off x="3576379" y="2868685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Posters</a:t>
          </a:r>
        </a:p>
      </dsp:txBody>
      <dsp:txXfrm>
        <a:off x="3721127" y="3013433"/>
        <a:ext cx="698908" cy="698908"/>
      </dsp:txXfrm>
    </dsp:sp>
    <dsp:sp modelId="{26654215-98C5-4B83-AA67-E2456B09757C}">
      <dsp:nvSpPr>
        <dsp:cNvPr id="0" name=""/>
        <dsp:cNvSpPr/>
      </dsp:nvSpPr>
      <dsp:spPr>
        <a:xfrm rot="10800000">
          <a:off x="4073021" y="2167209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4401045" y="2158404"/>
        <a:ext cx="34528" cy="34528"/>
      </dsp:txXfrm>
    </dsp:sp>
    <dsp:sp modelId="{4B282A89-862B-45AA-B4C7-ABD197CECD6E}">
      <dsp:nvSpPr>
        <dsp:cNvPr id="0" name=""/>
        <dsp:cNvSpPr/>
      </dsp:nvSpPr>
      <dsp:spPr>
        <a:xfrm>
          <a:off x="3084616" y="1681466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Presentations</a:t>
          </a:r>
        </a:p>
      </dsp:txBody>
      <dsp:txXfrm>
        <a:off x="3229364" y="1826214"/>
        <a:ext cx="698908" cy="698908"/>
      </dsp:txXfrm>
    </dsp:sp>
    <dsp:sp modelId="{3834CB40-1A34-4763-8C36-0B1138306382}">
      <dsp:nvSpPr>
        <dsp:cNvPr id="0" name=""/>
        <dsp:cNvSpPr/>
      </dsp:nvSpPr>
      <dsp:spPr>
        <a:xfrm rot="13500000">
          <a:off x="4318902" y="1573600"/>
          <a:ext cx="690575" cy="16918"/>
        </a:xfrm>
        <a:custGeom>
          <a:avLst/>
          <a:gdLst/>
          <a:ahLst/>
          <a:cxnLst/>
          <a:rect l="0" t="0" r="0" b="0"/>
          <a:pathLst>
            <a:path>
              <a:moveTo>
                <a:pt x="0" y="8459"/>
              </a:moveTo>
              <a:lnTo>
                <a:pt x="690575" y="84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4646926" y="1564795"/>
        <a:ext cx="34528" cy="34528"/>
      </dsp:txXfrm>
    </dsp:sp>
    <dsp:sp modelId="{D7C11BFF-1782-4E2F-9226-8AFCFF86C0C7}">
      <dsp:nvSpPr>
        <dsp:cNvPr id="0" name=""/>
        <dsp:cNvSpPr/>
      </dsp:nvSpPr>
      <dsp:spPr>
        <a:xfrm>
          <a:off x="3576379" y="494248"/>
          <a:ext cx="988404" cy="988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Video / blog / podcast</a:t>
          </a:r>
        </a:p>
      </dsp:txBody>
      <dsp:txXfrm>
        <a:off x="3721127" y="638996"/>
        <a:ext cx="698908" cy="698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D27F7-D00F-47A5-9977-574C4C7C8309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FE0B9-17AF-4A53-95B0-276A27587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337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Key point that you can only share in the ways you told people at the beginning – if its primary research. People have to have consented to how the findings are shared.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897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9135E-667B-83D1-0484-4D709D01C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A5983C-20CE-A358-138E-64FDE87013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439C6D-4C5D-7F4B-4EEE-2B6ADF51C3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particular blend of people do you want to influence whose attention you might want to grab? And who will be interested of their own accord?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66B02-E36D-5C8A-98B8-8FFC868AE1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01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6C7CE-0BD8-4504-41A6-3BC776189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C11B60-BCAA-C6F0-CB9F-6B1BAB8B2C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D12E07-3D9E-ED59-983A-451A4995DD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Who is in each of these boxes and how might you approach communicating with each one of them?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643D6C-F064-7147-1C58-F2FCCC03D4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913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50D9F-B43D-1C74-7435-61F04EAC7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6089C-8462-C7F7-A887-13CA307A9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E7D8A4-2446-849A-239D-214A0E16AD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type of output or publication will persuade, interest, or ally these people to you?</a:t>
            </a:r>
          </a:p>
          <a:p>
            <a:r>
              <a:rPr lang="en-GB" dirty="0"/>
              <a:t>Also need to consider accessibility in the form of outputs you create.</a:t>
            </a:r>
          </a:p>
          <a:p>
            <a:r>
              <a:rPr lang="en-GB" dirty="0"/>
              <a:t>And the output also has to work for the message….</a:t>
            </a:r>
          </a:p>
          <a:p>
            <a:r>
              <a:rPr lang="en-GB" dirty="0"/>
              <a:t>Which would each of these be suitable for?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1984F-2A87-228E-B55F-9A7F49D03A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322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4195D-2E67-1F09-5F34-AC36E110B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83033B-779E-503D-EA72-86FB514549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6F0701-BE45-E6B4-13EB-36FC4B4218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is the best way to get to the people you want to see your findings and what resource do you have available to do so?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09E48-72EE-97C8-9107-4D70EACC3A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460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4BFCE-A150-586C-206C-D4927289C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2C66DF-6B36-AA23-26B2-918812FC84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B02E0-E8A7-CDFC-6AF4-A616C25654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Remember to get consent for all of these……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B96F9-71F6-F6F9-E3D5-E2FF6F0404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FE0B9-17AF-4A53-95B0-276A27587A1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59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BE75B-4AD0-4937-1158-CF548A919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3782-02C9-7346-2219-B1B89183FB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57135-9EA8-E68D-79F3-C7FD9A358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A45E3-9D2B-37F1-5BF8-502C518E9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CA5A8-5BC4-B5E5-1F2E-70F3D917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41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E50C7-2BFE-2C09-94DA-70BCBCD1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55769-F9D4-137D-B125-3B2EB35C1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F94B9-E152-8449-8D56-74279D0B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C4389-8FB7-7A9B-E067-7584870A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C4298-4FD3-1FB8-4C77-D2D9F248A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27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E5F1F9-1A47-6FA3-7C84-CE0BE32B8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7DDFED-5BD9-768A-3DE1-9970C33F3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08CF0-60D1-0B86-B711-272F0385C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BDD0F-8161-454A-49C8-AE2A734F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BDB82-BD52-9201-DAC8-55A99144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18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BD53-28D5-A652-82E0-4523EA026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C538C-555A-CFF5-1E2F-164FDD2CC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F3E91-3830-2225-797D-A6743C6E2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C6578-05D0-82F2-61EC-16A4159E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8E93F-9364-3126-C90D-EFD2BB96A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2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7058-F0D3-05AE-B33A-02CA9F470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6D60B-56BF-CD93-4969-AC52B129C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9940D-8349-025B-E9F6-91C5DABB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BFAE2-AEB8-D3D6-D9F7-9B9B91C3A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A55E0-0735-8544-2A9E-691134179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73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C438-07B9-68CE-86C7-00CEF45B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AA943-6C5C-5043-FBE5-B3C9694AD4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C73618-F443-826C-CDA7-D4BC63794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67324-D002-A8A8-C52D-8FA7FD1F2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4984B-47DE-20C6-39C6-86F0C4A5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FE261-A481-6B28-BB13-C2F72022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0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FD93-043D-5BA5-AE09-0BA37F423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9EB5C-E18D-11AF-5109-7AB0B383E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583CE-2A86-0178-D1B1-10DE42B9F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956CA-DDB2-EF40-5B4C-FF9CFA9E9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72C7D6-69C1-7C13-DA7A-0E5FB80FD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6589EA-2794-782B-0B98-244FB431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CB908E-342E-F706-4B8E-ED8F6514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6FE96-8A1D-A85A-4C94-2D8FC9A5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74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BEC47-164F-649C-A247-A54B6E33D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0B755A-A6A2-8C95-3B31-8FB062FC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DEA88-76AF-CDF1-67C2-B73D2BA7C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1B6DBD-FB81-F33D-E03A-A88560A7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03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003B11-3B0A-5A49-ECD8-5E2026A6B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63EC5-74EE-40B0-EBB9-ED179354D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99B70-A152-9E66-BFB4-070485491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48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AA9EC-E03A-A4FE-34B3-A234930A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6E10-390C-D0B9-547B-F4AC9A52F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F70A9-9D38-1FBB-AFD0-33B5D6A9A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D725D-FCA1-986A-804D-9D65495B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D10AF-326B-D20A-A194-09229A9CD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6D83F-E5B4-9FEB-CAE9-9182996A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12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05BA6-D75D-244A-A043-80AF3DFA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A089B4-A744-F7FF-3FBB-56AA5EC260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9AD0A-2781-997A-235F-8E4438E0F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6ADC9-8EBE-346E-8B14-EBC36F65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2842-9DFD-15D6-BB41-A06F3302D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F47C5-D2FF-D57F-2BB2-A272AE17E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78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5BAB43-74C3-F3CA-92D2-6847EBB2F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B0DD3-5C10-FBA6-EC6F-F7742D892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283D8-4C1D-6268-7D19-8486BE8EF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75E97A-F46B-4642-87DA-5504FE33D45A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C0625-B9A2-50BF-657B-6C5AC309C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74EB-0FC5-3A63-FE9A-73C1AD918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1FB9BA-CB0F-441F-8481-ADF63AB81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29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E3EB-029A-C4EB-A52C-D6E14E5D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1407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/>
              <a:t>How to share your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09F30-4D84-1A2C-603B-9669991E0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8908"/>
            <a:ext cx="9144000" cy="808892"/>
          </a:xfrm>
        </p:spPr>
        <p:txBody>
          <a:bodyPr/>
          <a:lstStyle/>
          <a:p>
            <a:r>
              <a:rPr lang="en-GB" dirty="0"/>
              <a:t>Gathering Evidence Safely: Cumberland Councils’ Research Governance Framework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BABD249-3F50-B119-87CA-9CC43EE86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close-up of a sign&#10;&#10;Description automatically generated">
            <a:extLst>
              <a:ext uri="{FF2B5EF4-FFF2-40B4-BE49-F238E27FC236}">
                <a16:creationId xmlns:a16="http://schemas.microsoft.com/office/drawing/2014/main" id="{2EC8F477-F172-012F-5F93-FF8F408C2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515" y="357187"/>
            <a:ext cx="741045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5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034A-BE09-2873-6B37-4B2551970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Sharing findings from the start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DE6DF3C-71BF-CC1D-AD26-36E46FE304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724168"/>
              </p:ext>
            </p:extLst>
          </p:nvPr>
        </p:nvGraphicFramePr>
        <p:xfrm>
          <a:off x="1990344" y="1758156"/>
          <a:ext cx="8634984" cy="3525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7E879564-BE32-BA87-6B50-1E207047D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280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55C73-EAEF-A4CD-6978-884CD7964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E1ED0-B070-E6E4-C92A-9113CDA9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Planning how you share your evidence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085F2DD-6F7B-E1B5-7199-34C170CCA8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156703"/>
              </p:ext>
            </p:extLst>
          </p:nvPr>
        </p:nvGraphicFramePr>
        <p:xfrm>
          <a:off x="838200" y="1825625"/>
          <a:ext cx="9823704" cy="3596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BC364046-A03B-9CE3-292D-3636D42D7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365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50F94-1FF3-B935-EEEA-7649BD37D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31060-7FBE-023F-EF2A-6C838C410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do you want to influence?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C7C2EB-9163-187D-FF97-02F47C9861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69392A8-A283-019E-C568-956D973F52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290253"/>
              </p:ext>
            </p:extLst>
          </p:nvPr>
        </p:nvGraphicFramePr>
        <p:xfrm>
          <a:off x="646176" y="149644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36944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7163C-F9D2-852C-79DC-8373BF8A3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6BB3D-42E3-85C7-B738-D8903EC21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Power and interest matrix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3E38739-653C-C87E-B2F9-395EC9E1FF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89D88AD8-D68B-C3DD-B8A7-2A95CFF837CD}"/>
              </a:ext>
            </a:extLst>
          </p:cNvPr>
          <p:cNvSpPr/>
          <p:nvPr/>
        </p:nvSpPr>
        <p:spPr>
          <a:xfrm>
            <a:off x="3941064" y="5266944"/>
            <a:ext cx="5687568" cy="55778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Interest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70C6F093-EFC9-C699-E4C2-93A899E3FF28}"/>
              </a:ext>
            </a:extLst>
          </p:cNvPr>
          <p:cNvSpPr/>
          <p:nvPr/>
        </p:nvSpPr>
        <p:spPr>
          <a:xfrm>
            <a:off x="3794760" y="1527048"/>
            <a:ext cx="594360" cy="387483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Power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9420B19-12DD-6452-F3FA-B0FC1BBFCD5F}"/>
              </a:ext>
            </a:extLst>
          </p:cNvPr>
          <p:cNvSpPr/>
          <p:nvPr/>
        </p:nvSpPr>
        <p:spPr>
          <a:xfrm>
            <a:off x="4389120" y="3895344"/>
            <a:ext cx="2276856" cy="1371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 power or interest - ignore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A0E3BEA-BB08-983A-414A-04E15D97FB81}"/>
              </a:ext>
            </a:extLst>
          </p:cNvPr>
          <p:cNvSpPr/>
          <p:nvPr/>
        </p:nvSpPr>
        <p:spPr>
          <a:xfrm>
            <a:off x="6995160" y="3959829"/>
            <a:ext cx="2342388" cy="12648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 power but interested - inform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CDCD698-B6B9-DAAB-00AC-99866B794BAE}"/>
              </a:ext>
            </a:extLst>
          </p:cNvPr>
          <p:cNvSpPr/>
          <p:nvPr/>
        </p:nvSpPr>
        <p:spPr>
          <a:xfrm>
            <a:off x="4389120" y="1865535"/>
            <a:ext cx="2276856" cy="160696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 power, no interest - persuade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1CA4210-499E-BFFC-0DF4-78CFC9F28353}"/>
              </a:ext>
            </a:extLst>
          </p:cNvPr>
          <p:cNvSpPr/>
          <p:nvPr/>
        </p:nvSpPr>
        <p:spPr>
          <a:xfrm>
            <a:off x="7123176" y="1878172"/>
            <a:ext cx="2159508" cy="160696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 power and interest - allyship</a:t>
            </a:r>
          </a:p>
        </p:txBody>
      </p:sp>
    </p:spTree>
    <p:extLst>
      <p:ext uri="{BB962C8B-B14F-4D97-AF65-F5344CB8AC3E}">
        <p14:creationId xmlns:p14="http://schemas.microsoft.com/office/powerpoint/2010/main" val="62470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05CEF-9FD0-A241-6B69-702DDE24B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900E7-4349-3067-85E6-9E2DA71A2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output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76FAD20-DC9B-E59C-7554-970F38DCA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02171F-3E90-D835-F996-F43B1B6CA0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9513026"/>
              </p:ext>
            </p:extLst>
          </p:nvPr>
        </p:nvGraphicFramePr>
        <p:xfrm>
          <a:off x="646176" y="149644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63005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091CF-7029-1A43-EB2E-5CFDB6290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BAD16-C6FD-FE44-E624-1FFCB74E5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Routes to audience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AE08468-64A4-DDC3-6F0F-E2698D5F9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7" descr="Treasure Map outline">
            <a:extLst>
              <a:ext uri="{FF2B5EF4-FFF2-40B4-BE49-F238E27FC236}">
                <a16:creationId xmlns:a16="http://schemas.microsoft.com/office/drawing/2014/main" id="{05FDB9A1-6B79-F4CA-7BAD-9A1C2A5080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86950" y="365125"/>
            <a:ext cx="1428750" cy="1428750"/>
          </a:xfrm>
          <a:prstGeom prst="rect">
            <a:avLst/>
          </a:prstGeom>
        </p:spPr>
      </p:pic>
      <p:sp>
        <p:nvSpPr>
          <p:cNvPr id="11" name="Arrow: Left-Right 10">
            <a:extLst>
              <a:ext uri="{FF2B5EF4-FFF2-40B4-BE49-F238E27FC236}">
                <a16:creationId xmlns:a16="http://schemas.microsoft.com/office/drawing/2014/main" id="{05873B57-7A3D-0BA6-A0F6-E163C21CBBDE}"/>
              </a:ext>
            </a:extLst>
          </p:cNvPr>
          <p:cNvSpPr/>
          <p:nvPr/>
        </p:nvSpPr>
        <p:spPr>
          <a:xfrm>
            <a:off x="2283333" y="4752975"/>
            <a:ext cx="8001000" cy="598488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9F440C2-AA12-3D8C-72FF-774B465E485B}"/>
              </a:ext>
            </a:extLst>
          </p:cNvPr>
          <p:cNvSpPr/>
          <p:nvPr/>
        </p:nvSpPr>
        <p:spPr>
          <a:xfrm>
            <a:off x="393192" y="4489704"/>
            <a:ext cx="1581912" cy="9418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More active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5833B4-38CE-3C00-077B-7CB93561BD9A}"/>
              </a:ext>
            </a:extLst>
          </p:cNvPr>
          <p:cNvSpPr/>
          <p:nvPr/>
        </p:nvSpPr>
        <p:spPr>
          <a:xfrm>
            <a:off x="10447210" y="4504532"/>
            <a:ext cx="1581912" cy="9418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More passive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C4ADDC6-0558-DCC8-D864-E48DDF2EB157}"/>
              </a:ext>
            </a:extLst>
          </p:cNvPr>
          <p:cNvSpPr/>
          <p:nvPr/>
        </p:nvSpPr>
        <p:spPr>
          <a:xfrm>
            <a:off x="969264" y="2395728"/>
            <a:ext cx="1865377" cy="4572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Demonstration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3791551-FCA9-B4A6-4E98-7B77BEE4A6B9}"/>
              </a:ext>
            </a:extLst>
          </p:cNvPr>
          <p:cNvSpPr/>
          <p:nvPr/>
        </p:nvSpPr>
        <p:spPr>
          <a:xfrm>
            <a:off x="1661160" y="3063240"/>
            <a:ext cx="1865377" cy="4572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Personal visit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E347313-92FB-D9DC-F16F-FC9643FC9749}"/>
              </a:ext>
            </a:extLst>
          </p:cNvPr>
          <p:cNvSpPr/>
          <p:nvPr/>
        </p:nvSpPr>
        <p:spPr>
          <a:xfrm>
            <a:off x="2283333" y="3730751"/>
            <a:ext cx="1865377" cy="636619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Personal email / letter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5FB85BC-794B-1323-F873-89DD48E5EE79}"/>
              </a:ext>
            </a:extLst>
          </p:cNvPr>
          <p:cNvSpPr/>
          <p:nvPr/>
        </p:nvSpPr>
        <p:spPr>
          <a:xfrm>
            <a:off x="4418456" y="3730752"/>
            <a:ext cx="1865377" cy="4572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TV coverage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5AE728D-C378-7EA1-69B9-49F636DEA830}"/>
              </a:ext>
            </a:extLst>
          </p:cNvPr>
          <p:cNvSpPr/>
          <p:nvPr/>
        </p:nvSpPr>
        <p:spPr>
          <a:xfrm>
            <a:off x="5794248" y="2774363"/>
            <a:ext cx="1865377" cy="820133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Scheduled social media / event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5D7FBFF-9C95-E115-3597-8BE039340A49}"/>
              </a:ext>
            </a:extLst>
          </p:cNvPr>
          <p:cNvSpPr/>
          <p:nvPr/>
        </p:nvSpPr>
        <p:spPr>
          <a:xfrm>
            <a:off x="7559040" y="1534985"/>
            <a:ext cx="1865377" cy="1202707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Publication – journal, magazine, paper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008CC1F-36A6-E2C3-359F-5CEB27D640C7}"/>
              </a:ext>
            </a:extLst>
          </p:cNvPr>
          <p:cNvSpPr/>
          <p:nvPr/>
        </p:nvSpPr>
        <p:spPr>
          <a:xfrm>
            <a:off x="8954261" y="3184430"/>
            <a:ext cx="1865377" cy="4572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On a website</a:t>
            </a:r>
          </a:p>
        </p:txBody>
      </p:sp>
    </p:spTree>
    <p:extLst>
      <p:ext uri="{BB962C8B-B14F-4D97-AF65-F5344CB8AC3E}">
        <p14:creationId xmlns:p14="http://schemas.microsoft.com/office/powerpoint/2010/main" val="1998754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221CA-6812-4E0C-FD6C-5249034F9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7BBF-E10E-DBDA-CE16-2838683A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communication plan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E750FAE-ADE7-83DB-5016-D92FD6C63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1463"/>
            <a:ext cx="12192000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981B3C0-6E91-8C61-3B31-D6CA9B20E3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428457"/>
              </p:ext>
            </p:extLst>
          </p:nvPr>
        </p:nvGraphicFramePr>
        <p:xfrm>
          <a:off x="838200" y="1825625"/>
          <a:ext cx="10515600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06766773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2715263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55787077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26176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What is my message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Who do I want it to go to (audience)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What will they pay attention to (output)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How will I get it to them / get them to it (route)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312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i="1" dirty="0"/>
                        <a:t>We need more NHS dentists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/>
                        <a:t>Local health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/>
                        <a:t>Formal reports and lived experience (a case study)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/>
                        <a:t>Ask for a timeslot on the ICB agenda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41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411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38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75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AEA10BC19B1D42A79CC834B2261687" ma:contentTypeVersion="12" ma:contentTypeDescription="Create a new document." ma:contentTypeScope="" ma:versionID="3a06cf707fb0c347a2283c82b5182abd">
  <xsd:schema xmlns:xsd="http://www.w3.org/2001/XMLSchema" xmlns:xs="http://www.w3.org/2001/XMLSchema" xmlns:p="http://schemas.microsoft.com/office/2006/metadata/properties" xmlns:ns2="5245fe8d-ef49-4d99-8522-886c641dbed7" targetNamespace="http://schemas.microsoft.com/office/2006/metadata/properties" ma:root="true" ma:fieldsID="c32beba2102a1c9f3e1ef13713fe7f29" ns2:_="">
    <xsd:import namespace="5245fe8d-ef49-4d99-8522-886c641dbe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45fe8d-ef49-4d99-8522-886c641dbe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973a211-6405-42b6-9524-a696d4b9f2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45fe8d-ef49-4d99-8522-886c641dbe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29E979A-EA96-485C-8C54-0BC9C4977211}"/>
</file>

<file path=customXml/itemProps2.xml><?xml version="1.0" encoding="utf-8"?>
<ds:datastoreItem xmlns:ds="http://schemas.openxmlformats.org/officeDocument/2006/customXml" ds:itemID="{89434F29-60B5-4839-849C-D36FD0DB80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D1D702-2265-4848-BD6C-84B461676DE6}">
  <ds:schemaRefs>
    <ds:schemaRef ds:uri="http://schemas.microsoft.com/office/2006/metadata/properties"/>
    <ds:schemaRef ds:uri="http://schemas.microsoft.com/office/infopath/2007/PartnerControls"/>
    <ds:schemaRef ds:uri="5245fe8d-ef49-4d99-8522-886c641dbed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425</Words>
  <Application>Microsoft Office PowerPoint</Application>
  <PresentationFormat>Widescreen</PresentationFormat>
  <Paragraphs>75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How to share your findings</vt:lpstr>
      <vt:lpstr>Sharing findings from the start</vt:lpstr>
      <vt:lpstr>Planning how you share your evidence</vt:lpstr>
      <vt:lpstr>Who do you want to influence?</vt:lpstr>
      <vt:lpstr>Power and interest matrix</vt:lpstr>
      <vt:lpstr>Types of output</vt:lpstr>
      <vt:lpstr>Routes to audience</vt:lpstr>
      <vt:lpstr>Simple communication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Kaz Stuart</dc:creator>
  <cp:lastModifiedBy>Kaz Stuart</cp:lastModifiedBy>
  <cp:revision>4</cp:revision>
  <dcterms:created xsi:type="dcterms:W3CDTF">2024-10-30T09:01:45Z</dcterms:created>
  <dcterms:modified xsi:type="dcterms:W3CDTF">2024-12-24T12:28:39Z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2024-10-30T09:04:38Z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2a6a35eb-28a5-4a57-a0e3-6d1590820eaf</vt:lpwstr>
  </property>
  <property fmtid="{D5CDD505-2E9C-101B-9397-08002B2CF9AE}" pid="7" name="MSIP_Label_defa4170-0d19-0005-0004-bc88714345d2_ActionId">
    <vt:lpwstr>20b9b812-537a-44b4-af02-ae635ec1c90c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0x010100C3AEA10BC19B1D42A79CC834B2261687</vt:lpwstr>
  </property>
  <property fmtid="{D5CDD505-2E9C-101B-9397-08002B2CF9AE}" pid="10" name="MediaServiceImageTags">
    <vt:lpwstr/>
  </property>
</Properties>
</file>