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272" r:id="rId6"/>
    <p:sldId id="262" r:id="rId7"/>
    <p:sldId id="267" r:id="rId8"/>
    <p:sldId id="258" r:id="rId9"/>
    <p:sldId id="269" r:id="rId10"/>
    <p:sldId id="270" r:id="rId11"/>
    <p:sldId id="271" r:id="rId12"/>
    <p:sldId id="263" r:id="rId13"/>
    <p:sldId id="261"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B56C36-6E7E-33A3-4DA4-04D6AC3C7159}" v="182" dt="2025-03-28T08:51:33.970"/>
    <p1510:client id="{C7858A76-8E73-0040-42A9-EC0D4AF8C0F1}" v="266" dt="2025-03-28T09:35:14.908"/>
    <p1510:client id="{E78B0620-369E-C549-9D14-8826C517B791}" v="437" dt="2025-03-27T14:53:10.256"/>
    <p1510:client id="{F3A57240-CE66-04B3-E347-698FC2D61847}" v="6" dt="2025-03-28T10:53:49.5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cky Clarke" userId="6c78a8c6-baba-4afb-bc30-e64acbe9d49a" providerId="ADAL" clId="{E20DA82F-7189-4B95-A222-A0177DE43DE4}"/>
    <pc:docChg chg="undo custSel modSld sldOrd">
      <pc:chgData name="Becky Clarke" userId="6c78a8c6-baba-4afb-bc30-e64acbe9d49a" providerId="ADAL" clId="{E20DA82F-7189-4B95-A222-A0177DE43DE4}" dt="2025-03-27T07:54:48.146" v="218"/>
      <pc:docMkLst>
        <pc:docMk/>
      </pc:docMkLst>
      <pc:sldChg chg="modSp mod">
        <pc:chgData name="Becky Clarke" userId="6c78a8c6-baba-4afb-bc30-e64acbe9d49a" providerId="ADAL" clId="{E20DA82F-7189-4B95-A222-A0177DE43DE4}" dt="2025-03-26T11:42:30.074" v="79" actId="20577"/>
        <pc:sldMkLst>
          <pc:docMk/>
          <pc:sldMk cId="101954712" sldId="256"/>
        </pc:sldMkLst>
        <pc:spChg chg="mod">
          <ac:chgData name="Becky Clarke" userId="6c78a8c6-baba-4afb-bc30-e64acbe9d49a" providerId="ADAL" clId="{E20DA82F-7189-4B95-A222-A0177DE43DE4}" dt="2025-03-26T11:42:30.074" v="79" actId="20577"/>
          <ac:spMkLst>
            <pc:docMk/>
            <pc:sldMk cId="101954712" sldId="256"/>
            <ac:spMk id="2" creationId="{A051E3EB-029A-C4EB-A52C-D6E14E5D2FB5}"/>
          </ac:spMkLst>
        </pc:spChg>
      </pc:sldChg>
      <pc:sldChg chg="modSp mod">
        <pc:chgData name="Becky Clarke" userId="6c78a8c6-baba-4afb-bc30-e64acbe9d49a" providerId="ADAL" clId="{E20DA82F-7189-4B95-A222-A0177DE43DE4}" dt="2025-03-26T11:43:52.237" v="208" actId="20577"/>
        <pc:sldMkLst>
          <pc:docMk/>
          <pc:sldMk cId="3402280800" sldId="257"/>
        </pc:sldMkLst>
        <pc:spChg chg="mod">
          <ac:chgData name="Becky Clarke" userId="6c78a8c6-baba-4afb-bc30-e64acbe9d49a" providerId="ADAL" clId="{E20DA82F-7189-4B95-A222-A0177DE43DE4}" dt="2025-03-26T11:42:40.616" v="99" actId="20577"/>
          <ac:spMkLst>
            <pc:docMk/>
            <pc:sldMk cId="3402280800" sldId="257"/>
            <ac:spMk id="2" creationId="{97AF034A-BE09-2873-6B37-4B255197096E}"/>
          </ac:spMkLst>
        </pc:spChg>
        <pc:spChg chg="mod">
          <ac:chgData name="Becky Clarke" userId="6c78a8c6-baba-4afb-bc30-e64acbe9d49a" providerId="ADAL" clId="{E20DA82F-7189-4B95-A222-A0177DE43DE4}" dt="2025-03-26T11:43:52.237" v="208" actId="20577"/>
          <ac:spMkLst>
            <pc:docMk/>
            <pc:sldMk cId="3402280800" sldId="257"/>
            <ac:spMk id="3" creationId="{92C8F5C7-861D-0372-6DAF-8FA598984D28}"/>
          </ac:spMkLst>
        </pc:spChg>
      </pc:sldChg>
      <pc:sldChg chg="modSp mod">
        <pc:chgData name="Becky Clarke" userId="6c78a8c6-baba-4afb-bc30-e64acbe9d49a" providerId="ADAL" clId="{E20DA82F-7189-4B95-A222-A0177DE43DE4}" dt="2025-03-26T11:43:06.168" v="142" actId="27636"/>
        <pc:sldMkLst>
          <pc:docMk/>
          <pc:sldMk cId="2091158735" sldId="258"/>
        </pc:sldMkLst>
        <pc:spChg chg="mod">
          <ac:chgData name="Becky Clarke" userId="6c78a8c6-baba-4afb-bc30-e64acbe9d49a" providerId="ADAL" clId="{E20DA82F-7189-4B95-A222-A0177DE43DE4}" dt="2025-03-26T11:42:59.578" v="139" actId="20577"/>
          <ac:spMkLst>
            <pc:docMk/>
            <pc:sldMk cId="2091158735" sldId="258"/>
            <ac:spMk id="2" creationId="{CD8F0574-26ED-14FC-4080-0F9C16CC25AC}"/>
          </ac:spMkLst>
        </pc:spChg>
        <pc:spChg chg="mod">
          <ac:chgData name="Becky Clarke" userId="6c78a8c6-baba-4afb-bc30-e64acbe9d49a" providerId="ADAL" clId="{E20DA82F-7189-4B95-A222-A0177DE43DE4}" dt="2025-03-26T11:43:06.168" v="142" actId="27636"/>
          <ac:spMkLst>
            <pc:docMk/>
            <pc:sldMk cId="2091158735" sldId="258"/>
            <ac:spMk id="5" creationId="{69FFF365-4B33-646C-3B47-B8E840C4E362}"/>
          </ac:spMkLst>
        </pc:spChg>
        <pc:spChg chg="mod">
          <ac:chgData name="Becky Clarke" userId="6c78a8c6-baba-4afb-bc30-e64acbe9d49a" providerId="ADAL" clId="{E20DA82F-7189-4B95-A222-A0177DE43DE4}" dt="2025-03-26T11:43:06.165" v="141" actId="27636"/>
          <ac:spMkLst>
            <pc:docMk/>
            <pc:sldMk cId="2091158735" sldId="258"/>
            <ac:spMk id="6" creationId="{1ADB8DCD-120F-1123-719D-37131598E90F}"/>
          </ac:spMkLst>
        </pc:spChg>
      </pc:sldChg>
      <pc:sldChg chg="modSp mod ord">
        <pc:chgData name="Becky Clarke" userId="6c78a8c6-baba-4afb-bc30-e64acbe9d49a" providerId="ADAL" clId="{E20DA82F-7189-4B95-A222-A0177DE43DE4}" dt="2025-03-27T07:54:41.860" v="216" actId="255"/>
        <pc:sldMkLst>
          <pc:docMk/>
          <pc:sldMk cId="743560906" sldId="259"/>
        </pc:sldMkLst>
        <pc:spChg chg="mod">
          <ac:chgData name="Becky Clarke" userId="6c78a8c6-baba-4afb-bc30-e64acbe9d49a" providerId="ADAL" clId="{E20DA82F-7189-4B95-A222-A0177DE43DE4}" dt="2025-03-26T11:43:15.370" v="144" actId="20577"/>
          <ac:spMkLst>
            <pc:docMk/>
            <pc:sldMk cId="743560906" sldId="259"/>
            <ac:spMk id="2" creationId="{3411833A-A6A9-DDA8-2F04-B1EBC8DF1470}"/>
          </ac:spMkLst>
        </pc:spChg>
        <pc:spChg chg="mod">
          <ac:chgData name="Becky Clarke" userId="6c78a8c6-baba-4afb-bc30-e64acbe9d49a" providerId="ADAL" clId="{E20DA82F-7189-4B95-A222-A0177DE43DE4}" dt="2025-03-27T07:54:41.860" v="216" actId="255"/>
          <ac:spMkLst>
            <pc:docMk/>
            <pc:sldMk cId="743560906" sldId="259"/>
            <ac:spMk id="3" creationId="{1B40BDA6-54E3-7C67-C4BF-855F87D77974}"/>
          </ac:spMkLst>
        </pc:spChg>
      </pc:sldChg>
      <pc:sldChg chg="modSp mod ord">
        <pc:chgData name="Becky Clarke" userId="6c78a8c6-baba-4afb-bc30-e64acbe9d49a" providerId="ADAL" clId="{E20DA82F-7189-4B95-A222-A0177DE43DE4}" dt="2025-03-27T07:54:48.146" v="218"/>
        <pc:sldMkLst>
          <pc:docMk/>
          <pc:sldMk cId="1824874831" sldId="262"/>
        </pc:sldMkLst>
        <pc:spChg chg="mod">
          <ac:chgData name="Becky Clarke" userId="6c78a8c6-baba-4afb-bc30-e64acbe9d49a" providerId="ADAL" clId="{E20DA82F-7189-4B95-A222-A0177DE43DE4}" dt="2025-03-26T11:43:24.119" v="145" actId="20577"/>
          <ac:spMkLst>
            <pc:docMk/>
            <pc:sldMk cId="1824874831" sldId="262"/>
            <ac:spMk id="2" creationId="{C1FECB7E-3DCA-8435-9FA2-B0E8BB5BA568}"/>
          </ac:spMkLst>
        </pc:spChg>
      </pc:sldChg>
      <pc:sldChg chg="modSp mod">
        <pc:chgData name="Becky Clarke" userId="6c78a8c6-baba-4afb-bc30-e64acbe9d49a" providerId="ADAL" clId="{E20DA82F-7189-4B95-A222-A0177DE43DE4}" dt="2025-03-27T07:53:43.473" v="210" actId="20577"/>
        <pc:sldMkLst>
          <pc:docMk/>
          <pc:sldMk cId="967422396" sldId="266"/>
        </pc:sldMkLst>
        <pc:spChg chg="mod">
          <ac:chgData name="Becky Clarke" userId="6c78a8c6-baba-4afb-bc30-e64acbe9d49a" providerId="ADAL" clId="{E20DA82F-7189-4B95-A222-A0177DE43DE4}" dt="2025-03-27T07:53:43.473" v="210" actId="20577"/>
          <ac:spMkLst>
            <pc:docMk/>
            <pc:sldMk cId="967422396" sldId="266"/>
            <ac:spMk id="6" creationId="{456BEA37-BAD1-85E5-C8C4-B6EA5B20BF91}"/>
          </ac:spMkLst>
        </pc:spChg>
      </pc:sldChg>
    </pc:docChg>
  </pc:docChgLst>
  <pc:docChgLst>
    <pc:chgData name="Carberry, Samantha" userId="S::samantha.carberry_cumbria.gov.uk#ext#@cumberlandgov.onmicrosoft.com::f51088aa-b04e-4d03-9c09-6c1109d6d1f5" providerId="AD" clId="Web-{F3A57240-CE66-04B3-E347-698FC2D61847}"/>
    <pc:docChg chg="modSld">
      <pc:chgData name="Carberry, Samantha" userId="S::samantha.carberry_cumbria.gov.uk#ext#@cumberlandgov.onmicrosoft.com::f51088aa-b04e-4d03-9c09-6c1109d6d1f5" providerId="AD" clId="Web-{F3A57240-CE66-04B3-E347-698FC2D61847}" dt="2025-03-28T10:53:47.863" v="4" actId="20577"/>
      <pc:docMkLst>
        <pc:docMk/>
      </pc:docMkLst>
      <pc:sldChg chg="modSp">
        <pc:chgData name="Carberry, Samantha" userId="S::samantha.carberry_cumbria.gov.uk#ext#@cumberlandgov.onmicrosoft.com::f51088aa-b04e-4d03-9c09-6c1109d6d1f5" providerId="AD" clId="Web-{F3A57240-CE66-04B3-E347-698FC2D61847}" dt="2025-03-28T10:53:47.863" v="4" actId="20577"/>
        <pc:sldMkLst>
          <pc:docMk/>
          <pc:sldMk cId="1218120883" sldId="261"/>
        </pc:sldMkLst>
        <pc:spChg chg="mod">
          <ac:chgData name="Carberry, Samantha" userId="S::samantha.carberry_cumbria.gov.uk#ext#@cumberlandgov.onmicrosoft.com::f51088aa-b04e-4d03-9c09-6c1109d6d1f5" providerId="AD" clId="Web-{F3A57240-CE66-04B3-E347-698FC2D61847}" dt="2025-03-28T10:53:47.863" v="4" actId="20577"/>
          <ac:spMkLst>
            <pc:docMk/>
            <pc:sldMk cId="1218120883" sldId="261"/>
            <ac:spMk id="6" creationId="{7DEADE64-9110-3FD2-B553-ABECD3D7A469}"/>
          </ac:spMkLst>
        </pc:spChg>
      </pc:sldChg>
    </pc:docChg>
  </pc:docChgLst>
  <pc:docChgLst>
    <pc:chgData name="Carberry, Samantha" userId="S::samantha.carberry_cumbria.gov.uk#ext#@cumberlandgov.onmicrosoft.com::f51088aa-b04e-4d03-9c09-6c1109d6d1f5" providerId="AD" clId="Web-{68B56C36-6E7E-33A3-4DA4-04D6AC3C7159}"/>
    <pc:docChg chg="addSld delSld modSld sldOrd">
      <pc:chgData name="Carberry, Samantha" userId="S::samantha.carberry_cumbria.gov.uk#ext#@cumberlandgov.onmicrosoft.com::f51088aa-b04e-4d03-9c09-6c1109d6d1f5" providerId="AD" clId="Web-{68B56C36-6E7E-33A3-4DA4-04D6AC3C7159}" dt="2025-03-28T08:51:33.360" v="177"/>
      <pc:docMkLst>
        <pc:docMk/>
      </pc:docMkLst>
      <pc:sldChg chg="modSp del">
        <pc:chgData name="Carberry, Samantha" userId="S::samantha.carberry_cumbria.gov.uk#ext#@cumberlandgov.onmicrosoft.com::f51088aa-b04e-4d03-9c09-6c1109d6d1f5" providerId="AD" clId="Web-{68B56C36-6E7E-33A3-4DA4-04D6AC3C7159}" dt="2025-03-28T08:19:38.176" v="54"/>
        <pc:sldMkLst>
          <pc:docMk/>
          <pc:sldMk cId="3402280800" sldId="257"/>
        </pc:sldMkLst>
        <pc:spChg chg="mod">
          <ac:chgData name="Carberry, Samantha" userId="S::samantha.carberry_cumbria.gov.uk#ext#@cumberlandgov.onmicrosoft.com::f51088aa-b04e-4d03-9c09-6c1109d6d1f5" providerId="AD" clId="Web-{68B56C36-6E7E-33A3-4DA4-04D6AC3C7159}" dt="2025-03-28T08:18:59.752" v="31" actId="20577"/>
          <ac:spMkLst>
            <pc:docMk/>
            <pc:sldMk cId="3402280800" sldId="257"/>
            <ac:spMk id="3" creationId="{92C8F5C7-861D-0372-6DAF-8FA598984D28}"/>
          </ac:spMkLst>
        </pc:spChg>
      </pc:sldChg>
      <pc:sldChg chg="delSp modSp">
        <pc:chgData name="Carberry, Samantha" userId="S::samantha.carberry_cumbria.gov.uk#ext#@cumberlandgov.onmicrosoft.com::f51088aa-b04e-4d03-9c09-6c1109d6d1f5" providerId="AD" clId="Web-{68B56C36-6E7E-33A3-4DA4-04D6AC3C7159}" dt="2025-03-28T08:51:30.110" v="176"/>
        <pc:sldMkLst>
          <pc:docMk/>
          <pc:sldMk cId="2091158735" sldId="258"/>
        </pc:sldMkLst>
        <pc:spChg chg="mod">
          <ac:chgData name="Carberry, Samantha" userId="S::samantha.carberry_cumbria.gov.uk#ext#@cumberlandgov.onmicrosoft.com::f51088aa-b04e-4d03-9c09-6c1109d6d1f5" providerId="AD" clId="Web-{68B56C36-6E7E-33A3-4DA4-04D6AC3C7159}" dt="2025-03-28T08:51:09.671" v="174" actId="20577"/>
          <ac:spMkLst>
            <pc:docMk/>
            <pc:sldMk cId="2091158735" sldId="258"/>
            <ac:spMk id="5" creationId="{69FFF365-4B33-646C-3B47-B8E840C4E362}"/>
          </ac:spMkLst>
        </pc:spChg>
        <pc:spChg chg="mod">
          <ac:chgData name="Carberry, Samantha" userId="S::samantha.carberry_cumbria.gov.uk#ext#@cumberlandgov.onmicrosoft.com::f51088aa-b04e-4d03-9c09-6c1109d6d1f5" providerId="AD" clId="Web-{68B56C36-6E7E-33A3-4DA4-04D6AC3C7159}" dt="2025-03-28T08:49:01.710" v="172" actId="20577"/>
          <ac:spMkLst>
            <pc:docMk/>
            <pc:sldMk cId="2091158735" sldId="258"/>
            <ac:spMk id="6" creationId="{1ADB8DCD-120F-1123-719D-37131598E90F}"/>
          </ac:spMkLst>
        </pc:spChg>
        <pc:picChg chg="del">
          <ac:chgData name="Carberry, Samantha" userId="S::samantha.carberry_cumbria.gov.uk#ext#@cumberlandgov.onmicrosoft.com::f51088aa-b04e-4d03-9c09-6c1109d6d1f5" providerId="AD" clId="Web-{68B56C36-6E7E-33A3-4DA4-04D6AC3C7159}" dt="2025-03-28T08:51:30.110" v="176"/>
          <ac:picMkLst>
            <pc:docMk/>
            <pc:sldMk cId="2091158735" sldId="258"/>
            <ac:picMk id="4" creationId="{9EFFF282-AC2D-7E26-648D-61FA51F92909}"/>
          </ac:picMkLst>
        </pc:picChg>
      </pc:sldChg>
      <pc:sldChg chg="ord">
        <pc:chgData name="Carberry, Samantha" userId="S::samantha.carberry_cumbria.gov.uk#ext#@cumberlandgov.onmicrosoft.com::f51088aa-b04e-4d03-9c09-6c1109d6d1f5" providerId="AD" clId="Web-{68B56C36-6E7E-33A3-4DA4-04D6AC3C7159}" dt="2025-03-28T08:45:28.118" v="139"/>
        <pc:sldMkLst>
          <pc:docMk/>
          <pc:sldMk cId="1218120883" sldId="261"/>
        </pc:sldMkLst>
      </pc:sldChg>
      <pc:sldChg chg="modSp modNotes">
        <pc:chgData name="Carberry, Samantha" userId="S::samantha.carberry_cumbria.gov.uk#ext#@cumberlandgov.onmicrosoft.com::f51088aa-b04e-4d03-9c09-6c1109d6d1f5" providerId="AD" clId="Web-{68B56C36-6E7E-33A3-4DA4-04D6AC3C7159}" dt="2025-03-28T08:37:19.478" v="136" actId="20577"/>
        <pc:sldMkLst>
          <pc:docMk/>
          <pc:sldMk cId="1824874831" sldId="262"/>
        </pc:sldMkLst>
        <pc:spChg chg="mod">
          <ac:chgData name="Carberry, Samantha" userId="S::samantha.carberry_cumbria.gov.uk#ext#@cumberlandgov.onmicrosoft.com::f51088aa-b04e-4d03-9c09-6c1109d6d1f5" providerId="AD" clId="Web-{68B56C36-6E7E-33A3-4DA4-04D6AC3C7159}" dt="2025-03-28T08:37:19.478" v="136" actId="20577"/>
          <ac:spMkLst>
            <pc:docMk/>
            <pc:sldMk cId="1824874831" sldId="262"/>
            <ac:spMk id="6" creationId="{C7D01950-C3A1-7779-F48D-1C45DBB0D681}"/>
          </ac:spMkLst>
        </pc:spChg>
      </pc:sldChg>
      <pc:sldChg chg="addSp modSp modNotes">
        <pc:chgData name="Carberry, Samantha" userId="S::samantha.carberry_cumbria.gov.uk#ext#@cumberlandgov.onmicrosoft.com::f51088aa-b04e-4d03-9c09-6c1109d6d1f5" providerId="AD" clId="Web-{68B56C36-6E7E-33A3-4DA4-04D6AC3C7159}" dt="2025-03-28T08:46:23.091" v="159"/>
        <pc:sldMkLst>
          <pc:docMk/>
          <pc:sldMk cId="3265404938" sldId="267"/>
        </pc:sldMkLst>
        <pc:spChg chg="mod">
          <ac:chgData name="Carberry, Samantha" userId="S::samantha.carberry_cumbria.gov.uk#ext#@cumberlandgov.onmicrosoft.com::f51088aa-b04e-4d03-9c09-6c1109d6d1f5" providerId="AD" clId="Web-{68B56C36-6E7E-33A3-4DA4-04D6AC3C7159}" dt="2025-03-28T08:32:42.460" v="92" actId="20577"/>
          <ac:spMkLst>
            <pc:docMk/>
            <pc:sldMk cId="3265404938" sldId="267"/>
            <ac:spMk id="2" creationId="{C2958E5B-1111-67D9-AA14-D46730E0D10E}"/>
          </ac:spMkLst>
        </pc:spChg>
        <pc:spChg chg="add mod">
          <ac:chgData name="Carberry, Samantha" userId="S::samantha.carberry_cumbria.gov.uk#ext#@cumberlandgov.onmicrosoft.com::f51088aa-b04e-4d03-9c09-6c1109d6d1f5" providerId="AD" clId="Web-{68B56C36-6E7E-33A3-4DA4-04D6AC3C7159}" dt="2025-03-28T08:34:27.482" v="109" actId="1076"/>
          <ac:spMkLst>
            <pc:docMk/>
            <pc:sldMk cId="3265404938" sldId="267"/>
            <ac:spMk id="3" creationId="{13A7B1A2-7EBE-FD83-8307-E39DFE3516EA}"/>
          </ac:spMkLst>
        </pc:spChg>
        <pc:picChg chg="mod ord">
          <ac:chgData name="Carberry, Samantha" userId="S::samantha.carberry_cumbria.gov.uk#ext#@cumberlandgov.onmicrosoft.com::f51088aa-b04e-4d03-9c09-6c1109d6d1f5" providerId="AD" clId="Web-{68B56C36-6E7E-33A3-4DA4-04D6AC3C7159}" dt="2025-03-28T08:34:03.387" v="105"/>
          <ac:picMkLst>
            <pc:docMk/>
            <pc:sldMk cId="3265404938" sldId="267"/>
            <ac:picMk id="4" creationId="{A53C9C34-1EAF-EB5A-C392-FEBE844384C6}"/>
          </ac:picMkLst>
        </pc:picChg>
        <pc:picChg chg="add mod">
          <ac:chgData name="Carberry, Samantha" userId="S::samantha.carberry_cumbria.gov.uk#ext#@cumberlandgov.onmicrosoft.com::f51088aa-b04e-4d03-9c09-6c1109d6d1f5" providerId="AD" clId="Web-{68B56C36-6E7E-33A3-4DA4-04D6AC3C7159}" dt="2025-03-28T08:34:32.186" v="110" actId="1076"/>
          <ac:picMkLst>
            <pc:docMk/>
            <pc:sldMk cId="3265404938" sldId="267"/>
            <ac:picMk id="6" creationId="{D73A21A6-F638-01A8-6F83-2EA565FC3BD4}"/>
          </ac:picMkLst>
        </pc:picChg>
      </pc:sldChg>
      <pc:sldChg chg="modSp new">
        <pc:chgData name="Carberry, Samantha" userId="S::samantha.carberry_cumbria.gov.uk#ext#@cumberlandgov.onmicrosoft.com::f51088aa-b04e-4d03-9c09-6c1109d6d1f5" providerId="AD" clId="Web-{68B56C36-6E7E-33A3-4DA4-04D6AC3C7159}" dt="2025-03-28T08:20:06.506" v="59" actId="20577"/>
        <pc:sldMkLst>
          <pc:docMk/>
          <pc:sldMk cId="923792429" sldId="272"/>
        </pc:sldMkLst>
        <pc:spChg chg="mod">
          <ac:chgData name="Carberry, Samantha" userId="S::samantha.carberry_cumbria.gov.uk#ext#@cumberlandgov.onmicrosoft.com::f51088aa-b04e-4d03-9c09-6c1109d6d1f5" providerId="AD" clId="Web-{68B56C36-6E7E-33A3-4DA4-04D6AC3C7159}" dt="2025-03-28T08:19:33.066" v="53" actId="20577"/>
          <ac:spMkLst>
            <pc:docMk/>
            <pc:sldMk cId="923792429" sldId="272"/>
            <ac:spMk id="2" creationId="{067CDF8D-6AF7-895F-5AD0-17B2D3AE0FB7}"/>
          </ac:spMkLst>
        </pc:spChg>
        <pc:spChg chg="mod">
          <ac:chgData name="Carberry, Samantha" userId="S::samantha.carberry_cumbria.gov.uk#ext#@cumberlandgov.onmicrosoft.com::f51088aa-b04e-4d03-9c09-6c1109d6d1f5" providerId="AD" clId="Web-{68B56C36-6E7E-33A3-4DA4-04D6AC3C7159}" dt="2025-03-28T08:20:06.506" v="59" actId="20577"/>
          <ac:spMkLst>
            <pc:docMk/>
            <pc:sldMk cId="923792429" sldId="272"/>
            <ac:spMk id="3" creationId="{5CC7D414-13EB-4C12-A933-5FB59AC4F8DE}"/>
          </ac:spMkLst>
        </pc:spChg>
      </pc:sldChg>
      <pc:sldChg chg="addSp delSp modSp new">
        <pc:chgData name="Carberry, Samantha" userId="S::samantha.carberry_cumbria.gov.uk#ext#@cumberlandgov.onmicrosoft.com::f51088aa-b04e-4d03-9c09-6c1109d6d1f5" providerId="AD" clId="Web-{68B56C36-6E7E-33A3-4DA4-04D6AC3C7159}" dt="2025-03-28T08:51:33.360" v="177"/>
        <pc:sldMkLst>
          <pc:docMk/>
          <pc:sldMk cId="2843466085" sldId="273"/>
        </pc:sldMkLst>
        <pc:spChg chg="del">
          <ac:chgData name="Carberry, Samantha" userId="S::samantha.carberry_cumbria.gov.uk#ext#@cumberlandgov.onmicrosoft.com::f51088aa-b04e-4d03-9c09-6c1109d6d1f5" providerId="AD" clId="Web-{68B56C36-6E7E-33A3-4DA4-04D6AC3C7159}" dt="2025-03-28T08:51:33.360" v="177"/>
          <ac:spMkLst>
            <pc:docMk/>
            <pc:sldMk cId="2843466085" sldId="273"/>
            <ac:spMk id="3" creationId="{08F7A3C9-AF1F-C6C6-A268-3FB89D444061}"/>
          </ac:spMkLst>
        </pc:spChg>
        <pc:picChg chg="add mod ord">
          <ac:chgData name="Carberry, Samantha" userId="S::samantha.carberry_cumbria.gov.uk#ext#@cumberlandgov.onmicrosoft.com::f51088aa-b04e-4d03-9c09-6c1109d6d1f5" providerId="AD" clId="Web-{68B56C36-6E7E-33A3-4DA4-04D6AC3C7159}" dt="2025-03-28T08:51:33.360" v="177"/>
          <ac:picMkLst>
            <pc:docMk/>
            <pc:sldMk cId="2843466085" sldId="273"/>
            <ac:picMk id="5" creationId="{A5339C4E-0B7A-FCC1-7391-EEA19F2FD46C}"/>
          </ac:picMkLst>
        </pc:picChg>
      </pc:sldChg>
    </pc:docChg>
  </pc:docChgLst>
  <pc:docChgLst>
    <pc:chgData name="Carberry, Samantha" userId="S::samantha.carberry_cumbria.gov.uk#ext#@cumberlandgov.onmicrosoft.com::f51088aa-b04e-4d03-9c09-6c1109d6d1f5" providerId="AD" clId="Web-{E78B0620-369E-C549-9D14-8826C517B791}"/>
    <pc:docChg chg="addSld delSld modSld sldOrd">
      <pc:chgData name="Carberry, Samantha" userId="S::samantha.carberry_cumbria.gov.uk#ext#@cumberlandgov.onmicrosoft.com::f51088aa-b04e-4d03-9c09-6c1109d6d1f5" providerId="AD" clId="Web-{E78B0620-369E-C549-9D14-8826C517B791}" dt="2025-03-27T14:53:10.256" v="359" actId="20577"/>
      <pc:docMkLst>
        <pc:docMk/>
      </pc:docMkLst>
      <pc:sldChg chg="modSp">
        <pc:chgData name="Carberry, Samantha" userId="S::samantha.carberry_cumbria.gov.uk#ext#@cumberlandgov.onmicrosoft.com::f51088aa-b04e-4d03-9c09-6c1109d6d1f5" providerId="AD" clId="Web-{E78B0620-369E-C549-9D14-8826C517B791}" dt="2025-03-27T10:20:59.769" v="0" actId="1076"/>
        <pc:sldMkLst>
          <pc:docMk/>
          <pc:sldMk cId="101954712" sldId="256"/>
        </pc:sldMkLst>
        <pc:picChg chg="mod">
          <ac:chgData name="Carberry, Samantha" userId="S::samantha.carberry_cumbria.gov.uk#ext#@cumberlandgov.onmicrosoft.com::f51088aa-b04e-4d03-9c09-6c1109d6d1f5" providerId="AD" clId="Web-{E78B0620-369E-C549-9D14-8826C517B791}" dt="2025-03-27T10:20:59.769" v="0" actId="1076"/>
          <ac:picMkLst>
            <pc:docMk/>
            <pc:sldMk cId="101954712" sldId="256"/>
            <ac:picMk id="1030" creationId="{2EC8F477-F172-012F-5F93-FF8F408C2D1F}"/>
          </ac:picMkLst>
        </pc:picChg>
      </pc:sldChg>
      <pc:sldChg chg="modSp">
        <pc:chgData name="Carberry, Samantha" userId="S::samantha.carberry_cumbria.gov.uk#ext#@cumberlandgov.onmicrosoft.com::f51088aa-b04e-4d03-9c09-6c1109d6d1f5" providerId="AD" clId="Web-{E78B0620-369E-C549-9D14-8826C517B791}" dt="2025-03-27T14:34:01.510" v="247" actId="20577"/>
        <pc:sldMkLst>
          <pc:docMk/>
          <pc:sldMk cId="3402280800" sldId="257"/>
        </pc:sldMkLst>
        <pc:spChg chg="mod">
          <ac:chgData name="Carberry, Samantha" userId="S::samantha.carberry_cumbria.gov.uk#ext#@cumberlandgov.onmicrosoft.com::f51088aa-b04e-4d03-9c09-6c1109d6d1f5" providerId="AD" clId="Web-{E78B0620-369E-C549-9D14-8826C517B791}" dt="2025-03-27T14:34:01.510" v="247" actId="20577"/>
          <ac:spMkLst>
            <pc:docMk/>
            <pc:sldMk cId="3402280800" sldId="257"/>
            <ac:spMk id="3" creationId="{92C8F5C7-861D-0372-6DAF-8FA598984D28}"/>
          </ac:spMkLst>
        </pc:spChg>
      </pc:sldChg>
      <pc:sldChg chg="modSp ord">
        <pc:chgData name="Carberry, Samantha" userId="S::samantha.carberry_cumbria.gov.uk#ext#@cumberlandgov.onmicrosoft.com::f51088aa-b04e-4d03-9c09-6c1109d6d1f5" providerId="AD" clId="Web-{E78B0620-369E-C549-9D14-8826C517B791}" dt="2025-03-27T14:29:49.970" v="220" actId="20577"/>
        <pc:sldMkLst>
          <pc:docMk/>
          <pc:sldMk cId="2091158735" sldId="258"/>
        </pc:sldMkLst>
        <pc:spChg chg="mod">
          <ac:chgData name="Carberry, Samantha" userId="S::samantha.carberry_cumbria.gov.uk#ext#@cumberlandgov.onmicrosoft.com::f51088aa-b04e-4d03-9c09-6c1109d6d1f5" providerId="AD" clId="Web-{E78B0620-369E-C549-9D14-8826C517B791}" dt="2025-03-27T14:29:49.970" v="220" actId="20577"/>
          <ac:spMkLst>
            <pc:docMk/>
            <pc:sldMk cId="2091158735" sldId="258"/>
            <ac:spMk id="5" creationId="{69FFF365-4B33-646C-3B47-B8E840C4E362}"/>
          </ac:spMkLst>
        </pc:spChg>
        <pc:spChg chg="mod">
          <ac:chgData name="Carberry, Samantha" userId="S::samantha.carberry_cumbria.gov.uk#ext#@cumberlandgov.onmicrosoft.com::f51088aa-b04e-4d03-9c09-6c1109d6d1f5" providerId="AD" clId="Web-{E78B0620-369E-C549-9D14-8826C517B791}" dt="2025-03-27T14:25:18.929" v="206" actId="20577"/>
          <ac:spMkLst>
            <pc:docMk/>
            <pc:sldMk cId="2091158735" sldId="258"/>
            <ac:spMk id="6" creationId="{1ADB8DCD-120F-1123-719D-37131598E90F}"/>
          </ac:spMkLst>
        </pc:spChg>
      </pc:sldChg>
      <pc:sldChg chg="del">
        <pc:chgData name="Carberry, Samantha" userId="S::samantha.carberry_cumbria.gov.uk#ext#@cumberlandgov.onmicrosoft.com::f51088aa-b04e-4d03-9c09-6c1109d6d1f5" providerId="AD" clId="Web-{E78B0620-369E-C549-9D14-8826C517B791}" dt="2025-03-27T14:36:38.438" v="252"/>
        <pc:sldMkLst>
          <pc:docMk/>
          <pc:sldMk cId="743560906" sldId="259"/>
        </pc:sldMkLst>
      </pc:sldChg>
      <pc:sldChg chg="addSp delSp modSp mod ord setBg">
        <pc:chgData name="Carberry, Samantha" userId="S::samantha.carberry_cumbria.gov.uk#ext#@cumberlandgov.onmicrosoft.com::f51088aa-b04e-4d03-9c09-6c1109d6d1f5" providerId="AD" clId="Web-{E78B0620-369E-C549-9D14-8826C517B791}" dt="2025-03-27T14:25:30.913" v="207"/>
        <pc:sldMkLst>
          <pc:docMk/>
          <pc:sldMk cId="1218120883" sldId="261"/>
        </pc:sldMkLst>
        <pc:spChg chg="mod">
          <ac:chgData name="Carberry, Samantha" userId="S::samantha.carberry_cumbria.gov.uk#ext#@cumberlandgov.onmicrosoft.com::f51088aa-b04e-4d03-9c09-6c1109d6d1f5" providerId="AD" clId="Web-{E78B0620-369E-C549-9D14-8826C517B791}" dt="2025-03-27T14:07:53.140" v="86"/>
          <ac:spMkLst>
            <pc:docMk/>
            <pc:sldMk cId="1218120883" sldId="261"/>
            <ac:spMk id="2" creationId="{2642E1EC-C9D9-3CA3-B2C7-18A8BDA06321}"/>
          </ac:spMkLst>
        </pc:spChg>
        <pc:spChg chg="del">
          <ac:chgData name="Carberry, Samantha" userId="S::samantha.carberry_cumbria.gov.uk#ext#@cumberlandgov.onmicrosoft.com::f51088aa-b04e-4d03-9c09-6c1109d6d1f5" providerId="AD" clId="Web-{E78B0620-369E-C549-9D14-8826C517B791}" dt="2025-03-27T14:07:03.935" v="77"/>
          <ac:spMkLst>
            <pc:docMk/>
            <pc:sldMk cId="1218120883" sldId="261"/>
            <ac:spMk id="6" creationId="{F8B7D7F9-336B-A27D-DB11-CA354D4FAE55}"/>
          </ac:spMkLst>
        </pc:spChg>
        <pc:spChg chg="add del">
          <ac:chgData name="Carberry, Samantha" userId="S::samantha.carberry_cumbria.gov.uk#ext#@cumberlandgov.onmicrosoft.com::f51088aa-b04e-4d03-9c09-6c1109d6d1f5" providerId="AD" clId="Web-{E78B0620-369E-C549-9D14-8826C517B791}" dt="2025-03-27T14:08:16.453" v="91"/>
          <ac:spMkLst>
            <pc:docMk/>
            <pc:sldMk cId="1218120883" sldId="261"/>
            <ac:spMk id="10" creationId="{DC6C313A-B573-5FA3-F1C6-105F322A9A90}"/>
          </ac:spMkLst>
        </pc:spChg>
        <pc:spChg chg="add mod">
          <ac:chgData name="Carberry, Samantha" userId="S::samantha.carberry_cumbria.gov.uk#ext#@cumberlandgov.onmicrosoft.com::f51088aa-b04e-4d03-9c09-6c1109d6d1f5" providerId="AD" clId="Web-{E78B0620-369E-C549-9D14-8826C517B791}" dt="2025-03-27T14:10:45.287" v="185" actId="14100"/>
          <ac:spMkLst>
            <pc:docMk/>
            <pc:sldMk cId="1218120883" sldId="261"/>
            <ac:spMk id="11" creationId="{5F5AD1F8-94D3-38BC-5EF5-DE6A358C6A72}"/>
          </ac:spMkLst>
        </pc:spChg>
        <pc:spChg chg="add del">
          <ac:chgData name="Carberry, Samantha" userId="S::samantha.carberry_cumbria.gov.uk#ext#@cumberlandgov.onmicrosoft.com::f51088aa-b04e-4d03-9c09-6c1109d6d1f5" providerId="AD" clId="Web-{E78B0620-369E-C549-9D14-8826C517B791}" dt="2025-03-27T14:07:53.140" v="86"/>
          <ac:spMkLst>
            <pc:docMk/>
            <pc:sldMk cId="1218120883" sldId="261"/>
            <ac:spMk id="14" creationId="{E462C3FA-EE10-4283-83A9-F407C925C013}"/>
          </ac:spMkLst>
        </pc:spChg>
        <pc:spChg chg="add del">
          <ac:chgData name="Carberry, Samantha" userId="S::samantha.carberry_cumbria.gov.uk#ext#@cumberlandgov.onmicrosoft.com::f51088aa-b04e-4d03-9c09-6c1109d6d1f5" providerId="AD" clId="Web-{E78B0620-369E-C549-9D14-8826C517B791}" dt="2025-03-27T14:07:53.140" v="86"/>
          <ac:spMkLst>
            <pc:docMk/>
            <pc:sldMk cId="1218120883" sldId="261"/>
            <ac:spMk id="16" creationId="{419C4429-E272-408D-979C-9E5F7C0D3F45}"/>
          </ac:spMkLst>
        </pc:spChg>
        <pc:picChg chg="add mod ord">
          <ac:chgData name="Carberry, Samantha" userId="S::samantha.carberry_cumbria.gov.uk#ext#@cumberlandgov.onmicrosoft.com::f51088aa-b04e-4d03-9c09-6c1109d6d1f5" providerId="AD" clId="Web-{E78B0620-369E-C549-9D14-8826C517B791}" dt="2025-03-27T14:08:03.484" v="89" actId="1076"/>
          <ac:picMkLst>
            <pc:docMk/>
            <pc:sldMk cId="1218120883" sldId="261"/>
            <ac:picMk id="3" creationId="{07289551-F305-DE4D-E848-190393ED827E}"/>
          </ac:picMkLst>
        </pc:picChg>
        <pc:picChg chg="mod">
          <ac:chgData name="Carberry, Samantha" userId="S::samantha.carberry_cumbria.gov.uk#ext#@cumberlandgov.onmicrosoft.com::f51088aa-b04e-4d03-9c09-6c1109d6d1f5" providerId="AD" clId="Web-{E78B0620-369E-C549-9D14-8826C517B791}" dt="2025-03-27T14:07:53.140" v="86"/>
          <ac:picMkLst>
            <pc:docMk/>
            <pc:sldMk cId="1218120883" sldId="261"/>
            <ac:picMk id="4" creationId="{D5A6A073-CF22-14CC-6BC9-FFE30F342F36}"/>
          </ac:picMkLst>
        </pc:picChg>
        <pc:picChg chg="add mod">
          <ac:chgData name="Carberry, Samantha" userId="S::samantha.carberry_cumbria.gov.uk#ext#@cumberlandgov.onmicrosoft.com::f51088aa-b04e-4d03-9c09-6c1109d6d1f5" providerId="AD" clId="Web-{E78B0620-369E-C549-9D14-8826C517B791}" dt="2025-03-27T14:07:53.140" v="86"/>
          <ac:picMkLst>
            <pc:docMk/>
            <pc:sldMk cId="1218120883" sldId="261"/>
            <ac:picMk id="7" creationId="{7C1CC92A-C16A-05FA-0D0F-9183A3928882}"/>
          </ac:picMkLst>
        </pc:picChg>
        <pc:picChg chg="add mod">
          <ac:chgData name="Carberry, Samantha" userId="S::samantha.carberry_cumbria.gov.uk#ext#@cumberlandgov.onmicrosoft.com::f51088aa-b04e-4d03-9c09-6c1109d6d1f5" providerId="AD" clId="Web-{E78B0620-369E-C549-9D14-8826C517B791}" dt="2025-03-27T14:08:00.656" v="88" actId="1076"/>
          <ac:picMkLst>
            <pc:docMk/>
            <pc:sldMk cId="1218120883" sldId="261"/>
            <ac:picMk id="9" creationId="{4463D1EE-0D23-7051-70F5-8633743AC42F}"/>
          </ac:picMkLst>
        </pc:picChg>
      </pc:sldChg>
      <pc:sldChg chg="modSp">
        <pc:chgData name="Carberry, Samantha" userId="S::samantha.carberry_cumbria.gov.uk#ext#@cumberlandgov.onmicrosoft.com::f51088aa-b04e-4d03-9c09-6c1109d6d1f5" providerId="AD" clId="Web-{E78B0620-369E-C549-9D14-8826C517B791}" dt="2025-03-27T14:36:51.938" v="265" actId="20577"/>
        <pc:sldMkLst>
          <pc:docMk/>
          <pc:sldMk cId="1824874831" sldId="262"/>
        </pc:sldMkLst>
        <pc:spChg chg="mod">
          <ac:chgData name="Carberry, Samantha" userId="S::samantha.carberry_cumbria.gov.uk#ext#@cumberlandgov.onmicrosoft.com::f51088aa-b04e-4d03-9c09-6c1109d6d1f5" providerId="AD" clId="Web-{E78B0620-369E-C549-9D14-8826C517B791}" dt="2025-03-27T14:36:51.938" v="265" actId="20577"/>
          <ac:spMkLst>
            <pc:docMk/>
            <pc:sldMk cId="1824874831" sldId="262"/>
            <ac:spMk id="2" creationId="{C1FECB7E-3DCA-8435-9FA2-B0E8BB5BA568}"/>
          </ac:spMkLst>
        </pc:spChg>
        <pc:spChg chg="mod">
          <ac:chgData name="Carberry, Samantha" userId="S::samantha.carberry_cumbria.gov.uk#ext#@cumberlandgov.onmicrosoft.com::f51088aa-b04e-4d03-9c09-6c1109d6d1f5" providerId="AD" clId="Web-{E78B0620-369E-C549-9D14-8826C517B791}" dt="2025-03-27T14:36:36.750" v="251" actId="20577"/>
          <ac:spMkLst>
            <pc:docMk/>
            <pc:sldMk cId="1824874831" sldId="262"/>
            <ac:spMk id="6" creationId="{C7D01950-C3A1-7779-F48D-1C45DBB0D681}"/>
          </ac:spMkLst>
        </pc:spChg>
      </pc:sldChg>
      <pc:sldChg chg="modSp">
        <pc:chgData name="Carberry, Samantha" userId="S::samantha.carberry_cumbria.gov.uk#ext#@cumberlandgov.onmicrosoft.com::f51088aa-b04e-4d03-9c09-6c1109d6d1f5" providerId="AD" clId="Web-{E78B0620-369E-C549-9D14-8826C517B791}" dt="2025-03-27T11:34:04.958" v="47" actId="20577"/>
        <pc:sldMkLst>
          <pc:docMk/>
          <pc:sldMk cId="1360183961" sldId="263"/>
        </pc:sldMkLst>
        <pc:spChg chg="mod">
          <ac:chgData name="Carberry, Samantha" userId="S::samantha.carberry_cumbria.gov.uk#ext#@cumberlandgov.onmicrosoft.com::f51088aa-b04e-4d03-9c09-6c1109d6d1f5" providerId="AD" clId="Web-{E78B0620-369E-C549-9D14-8826C517B791}" dt="2025-03-27T11:34:03.239" v="45" actId="20577"/>
          <ac:spMkLst>
            <pc:docMk/>
            <pc:sldMk cId="1360183961" sldId="263"/>
            <ac:spMk id="2" creationId="{F94F9314-7926-3DD9-9081-94BF5B2F406A}"/>
          </ac:spMkLst>
        </pc:spChg>
        <pc:spChg chg="mod">
          <ac:chgData name="Carberry, Samantha" userId="S::samantha.carberry_cumbria.gov.uk#ext#@cumberlandgov.onmicrosoft.com::f51088aa-b04e-4d03-9c09-6c1109d6d1f5" providerId="AD" clId="Web-{E78B0620-369E-C549-9D14-8826C517B791}" dt="2025-03-27T11:34:04.958" v="47" actId="20577"/>
          <ac:spMkLst>
            <pc:docMk/>
            <pc:sldMk cId="1360183961" sldId="263"/>
            <ac:spMk id="6" creationId="{50D4F001-CAA5-3E20-922F-701057AE300F}"/>
          </ac:spMkLst>
        </pc:spChg>
      </pc:sldChg>
      <pc:sldChg chg="modSp del ord modNotes">
        <pc:chgData name="Carberry, Samantha" userId="S::samantha.carberry_cumbria.gov.uk#ext#@cumberlandgov.onmicrosoft.com::f51088aa-b04e-4d03-9c09-6c1109d6d1f5" providerId="AD" clId="Web-{E78B0620-369E-C549-9D14-8826C517B791}" dt="2025-03-27T14:51:38.705" v="322"/>
        <pc:sldMkLst>
          <pc:docMk/>
          <pc:sldMk cId="3528867852" sldId="264"/>
        </pc:sldMkLst>
        <pc:spChg chg="mod">
          <ac:chgData name="Carberry, Samantha" userId="S::samantha.carberry_cumbria.gov.uk#ext#@cumberlandgov.onmicrosoft.com::f51088aa-b04e-4d03-9c09-6c1109d6d1f5" providerId="AD" clId="Web-{E78B0620-369E-C549-9D14-8826C517B791}" dt="2025-03-27T14:50:32.250" v="317" actId="20577"/>
          <ac:spMkLst>
            <pc:docMk/>
            <pc:sldMk cId="3528867852" sldId="264"/>
            <ac:spMk id="2" creationId="{5D40D759-6FAC-9452-461F-1774A0215259}"/>
          </ac:spMkLst>
        </pc:spChg>
        <pc:spChg chg="mod">
          <ac:chgData name="Carberry, Samantha" userId="S::samantha.carberry_cumbria.gov.uk#ext#@cumberlandgov.onmicrosoft.com::f51088aa-b04e-4d03-9c09-6c1109d6d1f5" providerId="AD" clId="Web-{E78B0620-369E-C549-9D14-8826C517B791}" dt="2025-03-27T14:50:23.890" v="313" actId="20577"/>
          <ac:spMkLst>
            <pc:docMk/>
            <pc:sldMk cId="3528867852" sldId="264"/>
            <ac:spMk id="6" creationId="{0512BBC1-51C7-AAC7-9457-62905300E684}"/>
          </ac:spMkLst>
        </pc:spChg>
      </pc:sldChg>
      <pc:sldChg chg="modSp del">
        <pc:chgData name="Carberry, Samantha" userId="S::samantha.carberry_cumbria.gov.uk#ext#@cumberlandgov.onmicrosoft.com::f51088aa-b04e-4d03-9c09-6c1109d6d1f5" providerId="AD" clId="Web-{E78B0620-369E-C549-9D14-8826C517B791}" dt="2025-03-27T14:40:26.400" v="275"/>
        <pc:sldMkLst>
          <pc:docMk/>
          <pc:sldMk cId="2051935157" sldId="265"/>
        </pc:sldMkLst>
        <pc:spChg chg="mod">
          <ac:chgData name="Carberry, Samantha" userId="S::samantha.carberry_cumbria.gov.uk#ext#@cumberlandgov.onmicrosoft.com::f51088aa-b04e-4d03-9c09-6c1109d6d1f5" providerId="AD" clId="Web-{E78B0620-369E-C549-9D14-8826C517B791}" dt="2025-03-27T11:33:27.691" v="40" actId="20577"/>
          <ac:spMkLst>
            <pc:docMk/>
            <pc:sldMk cId="2051935157" sldId="265"/>
            <ac:spMk id="2" creationId="{17A69160-14EE-B071-1F41-1BA4E316CDC2}"/>
          </ac:spMkLst>
        </pc:spChg>
        <pc:spChg chg="mod">
          <ac:chgData name="Carberry, Samantha" userId="S::samantha.carberry_cumbria.gov.uk#ext#@cumberlandgov.onmicrosoft.com::f51088aa-b04e-4d03-9c09-6c1109d6d1f5" providerId="AD" clId="Web-{E78B0620-369E-C549-9D14-8826C517B791}" dt="2025-03-27T14:40:15.930" v="270" actId="20577"/>
          <ac:spMkLst>
            <pc:docMk/>
            <pc:sldMk cId="2051935157" sldId="265"/>
            <ac:spMk id="6" creationId="{23561B4A-CA61-4B01-1146-B1D181A89428}"/>
          </ac:spMkLst>
        </pc:spChg>
      </pc:sldChg>
      <pc:sldChg chg="addSp delSp modSp new ord">
        <pc:chgData name="Carberry, Samantha" userId="S::samantha.carberry_cumbria.gov.uk#ext#@cumberlandgov.onmicrosoft.com::f51088aa-b04e-4d03-9c09-6c1109d6d1f5" providerId="AD" clId="Web-{E78B0620-369E-C549-9D14-8826C517B791}" dt="2025-03-27T14:25:48.039" v="212" actId="20577"/>
        <pc:sldMkLst>
          <pc:docMk/>
          <pc:sldMk cId="3265404938" sldId="267"/>
        </pc:sldMkLst>
        <pc:spChg chg="mod">
          <ac:chgData name="Carberry, Samantha" userId="S::samantha.carberry_cumbria.gov.uk#ext#@cumberlandgov.onmicrosoft.com::f51088aa-b04e-4d03-9c09-6c1109d6d1f5" providerId="AD" clId="Web-{E78B0620-369E-C549-9D14-8826C517B791}" dt="2025-03-27T14:25:48.039" v="212" actId="20577"/>
          <ac:spMkLst>
            <pc:docMk/>
            <pc:sldMk cId="3265404938" sldId="267"/>
            <ac:spMk id="2" creationId="{C2958E5B-1111-67D9-AA14-D46730E0D10E}"/>
          </ac:spMkLst>
        </pc:spChg>
        <pc:spChg chg="del">
          <ac:chgData name="Carberry, Samantha" userId="S::samantha.carberry_cumbria.gov.uk#ext#@cumberlandgov.onmicrosoft.com::f51088aa-b04e-4d03-9c09-6c1109d6d1f5" providerId="AD" clId="Web-{E78B0620-369E-C549-9D14-8826C517B791}" dt="2025-03-27T13:48:23.394" v="65"/>
          <ac:spMkLst>
            <pc:docMk/>
            <pc:sldMk cId="3265404938" sldId="267"/>
            <ac:spMk id="3" creationId="{C888F34C-D8BA-BF23-43DB-F8C445CC8BA7}"/>
          </ac:spMkLst>
        </pc:spChg>
        <pc:picChg chg="add mod ord">
          <ac:chgData name="Carberry, Samantha" userId="S::samantha.carberry_cumbria.gov.uk#ext#@cumberlandgov.onmicrosoft.com::f51088aa-b04e-4d03-9c09-6c1109d6d1f5" providerId="AD" clId="Web-{E78B0620-369E-C549-9D14-8826C517B791}" dt="2025-03-27T13:49:02.755" v="66" actId="1076"/>
          <ac:picMkLst>
            <pc:docMk/>
            <pc:sldMk cId="3265404938" sldId="267"/>
            <ac:picMk id="4" creationId="{A53C9C34-1EAF-EB5A-C392-FEBE844384C6}"/>
          </ac:picMkLst>
        </pc:picChg>
      </pc:sldChg>
      <pc:sldChg chg="modSp new">
        <pc:chgData name="Carberry, Samantha" userId="S::samantha.carberry_cumbria.gov.uk#ext#@cumberlandgov.onmicrosoft.com::f51088aa-b04e-4d03-9c09-6c1109d6d1f5" providerId="AD" clId="Web-{E78B0620-369E-C549-9D14-8826C517B791}" dt="2025-03-27T14:31:21.067" v="222" actId="20577"/>
        <pc:sldMkLst>
          <pc:docMk/>
          <pc:sldMk cId="1332370391" sldId="268"/>
        </pc:sldMkLst>
        <pc:spChg chg="mod">
          <ac:chgData name="Carberry, Samantha" userId="S::samantha.carberry_cumbria.gov.uk#ext#@cumberlandgov.onmicrosoft.com::f51088aa-b04e-4d03-9c09-6c1109d6d1f5" providerId="AD" clId="Web-{E78B0620-369E-C549-9D14-8826C517B791}" dt="2025-03-27T14:31:21.067" v="222" actId="20577"/>
          <ac:spMkLst>
            <pc:docMk/>
            <pc:sldMk cId="1332370391" sldId="268"/>
            <ac:spMk id="2" creationId="{18949834-8F36-4EE9-D358-D15771F77EB6}"/>
          </ac:spMkLst>
        </pc:spChg>
        <pc:spChg chg="mod">
          <ac:chgData name="Carberry, Samantha" userId="S::samantha.carberry_cumbria.gov.uk#ext#@cumberlandgov.onmicrosoft.com::f51088aa-b04e-4d03-9c09-6c1109d6d1f5" providerId="AD" clId="Web-{E78B0620-369E-C549-9D14-8826C517B791}" dt="2025-03-27T14:20:30.481" v="200" actId="20577"/>
          <ac:spMkLst>
            <pc:docMk/>
            <pc:sldMk cId="1332370391" sldId="268"/>
            <ac:spMk id="3" creationId="{ED62C4C5-64EE-7CEA-8749-466FFC21B9B3}"/>
          </ac:spMkLst>
        </pc:spChg>
      </pc:sldChg>
      <pc:sldChg chg="modSp new ord modNotes">
        <pc:chgData name="Carberry, Samantha" userId="S::samantha.carberry_cumbria.gov.uk#ext#@cumberlandgov.onmicrosoft.com::f51088aa-b04e-4d03-9c09-6c1109d6d1f5" providerId="AD" clId="Web-{E78B0620-369E-C549-9D14-8826C517B791}" dt="2025-03-27T14:43:00.499" v="300"/>
        <pc:sldMkLst>
          <pc:docMk/>
          <pc:sldMk cId="1524140462" sldId="269"/>
        </pc:sldMkLst>
        <pc:spChg chg="mod">
          <ac:chgData name="Carberry, Samantha" userId="S::samantha.carberry_cumbria.gov.uk#ext#@cumberlandgov.onmicrosoft.com::f51088aa-b04e-4d03-9c09-6c1109d6d1f5" providerId="AD" clId="Web-{E78B0620-369E-C549-9D14-8826C517B791}" dt="2025-03-27T14:41:46.434" v="298" actId="20577"/>
          <ac:spMkLst>
            <pc:docMk/>
            <pc:sldMk cId="1524140462" sldId="269"/>
            <ac:spMk id="2" creationId="{E6E0FE10-4E48-508D-6C39-93C2DDBCF8B5}"/>
          </ac:spMkLst>
        </pc:spChg>
        <pc:spChg chg="mod">
          <ac:chgData name="Carberry, Samantha" userId="S::samantha.carberry_cumbria.gov.uk#ext#@cumberlandgov.onmicrosoft.com::f51088aa-b04e-4d03-9c09-6c1109d6d1f5" providerId="AD" clId="Web-{E78B0620-369E-C549-9D14-8826C517B791}" dt="2025-03-27T14:38:34.974" v="266" actId="20577"/>
          <ac:spMkLst>
            <pc:docMk/>
            <pc:sldMk cId="1524140462" sldId="269"/>
            <ac:spMk id="3" creationId="{33391225-491F-5CE6-DD27-F59EBC3B147E}"/>
          </ac:spMkLst>
        </pc:spChg>
      </pc:sldChg>
      <pc:sldChg chg="modSp new">
        <pc:chgData name="Carberry, Samantha" userId="S::samantha.carberry_cumbria.gov.uk#ext#@cumberlandgov.onmicrosoft.com::f51088aa-b04e-4d03-9c09-6c1109d6d1f5" providerId="AD" clId="Web-{E78B0620-369E-C549-9D14-8826C517B791}" dt="2025-03-27T14:33:08.305" v="243" actId="20577"/>
        <pc:sldMkLst>
          <pc:docMk/>
          <pc:sldMk cId="491336650" sldId="270"/>
        </pc:sldMkLst>
        <pc:spChg chg="mod">
          <ac:chgData name="Carberry, Samantha" userId="S::samantha.carberry_cumbria.gov.uk#ext#@cumberlandgov.onmicrosoft.com::f51088aa-b04e-4d03-9c09-6c1109d6d1f5" providerId="AD" clId="Web-{E78B0620-369E-C549-9D14-8826C517B791}" dt="2025-03-27T14:33:08.305" v="243" actId="20577"/>
          <ac:spMkLst>
            <pc:docMk/>
            <pc:sldMk cId="491336650" sldId="270"/>
            <ac:spMk id="3" creationId="{A4927FFB-A074-163B-9960-A83AED17874D}"/>
          </ac:spMkLst>
        </pc:spChg>
      </pc:sldChg>
      <pc:sldChg chg="modSp new">
        <pc:chgData name="Carberry, Samantha" userId="S::samantha.carberry_cumbria.gov.uk#ext#@cumberlandgov.onmicrosoft.com::f51088aa-b04e-4d03-9c09-6c1109d6d1f5" providerId="AD" clId="Web-{E78B0620-369E-C549-9D14-8826C517B791}" dt="2025-03-27T14:53:10.256" v="359" actId="20577"/>
        <pc:sldMkLst>
          <pc:docMk/>
          <pc:sldMk cId="1149956150" sldId="271"/>
        </pc:sldMkLst>
        <pc:spChg chg="mod">
          <ac:chgData name="Carberry, Samantha" userId="S::samantha.carberry_cumbria.gov.uk#ext#@cumberlandgov.onmicrosoft.com::f51088aa-b04e-4d03-9c09-6c1109d6d1f5" providerId="AD" clId="Web-{E78B0620-369E-C549-9D14-8826C517B791}" dt="2025-03-27T14:50:35.875" v="319" actId="20577"/>
          <ac:spMkLst>
            <pc:docMk/>
            <pc:sldMk cId="1149956150" sldId="271"/>
            <ac:spMk id="2" creationId="{5F2B11A2-4DD3-A4A1-FAC9-D12AEA86C28F}"/>
          </ac:spMkLst>
        </pc:spChg>
        <pc:spChg chg="mod">
          <ac:chgData name="Carberry, Samantha" userId="S::samantha.carberry_cumbria.gov.uk#ext#@cumberlandgov.onmicrosoft.com::f51088aa-b04e-4d03-9c09-6c1109d6d1f5" providerId="AD" clId="Web-{E78B0620-369E-C549-9D14-8826C517B791}" dt="2025-03-27T14:52:44.130" v="325" actId="20577"/>
          <ac:spMkLst>
            <pc:docMk/>
            <pc:sldMk cId="1149956150" sldId="271"/>
            <ac:spMk id="4" creationId="{9C5F7B91-E927-29CC-A120-B2BC1EB0C534}"/>
          </ac:spMkLst>
        </pc:spChg>
        <pc:spChg chg="mod">
          <ac:chgData name="Carberry, Samantha" userId="S::samantha.carberry_cumbria.gov.uk#ext#@cumberlandgov.onmicrosoft.com::f51088aa-b04e-4d03-9c09-6c1109d6d1f5" providerId="AD" clId="Web-{E78B0620-369E-C549-9D14-8826C517B791}" dt="2025-03-27T14:53:07.537" v="358" actId="20577"/>
          <ac:spMkLst>
            <pc:docMk/>
            <pc:sldMk cId="1149956150" sldId="271"/>
            <ac:spMk id="5" creationId="{5066828C-D8F9-3418-EA8F-C767C58F8B35}"/>
          </ac:spMkLst>
        </pc:spChg>
        <pc:spChg chg="mod">
          <ac:chgData name="Carberry, Samantha" userId="S::samantha.carberry_cumbria.gov.uk#ext#@cumberlandgov.onmicrosoft.com::f51088aa-b04e-4d03-9c09-6c1109d6d1f5" providerId="AD" clId="Web-{E78B0620-369E-C549-9D14-8826C517B791}" dt="2025-03-27T14:53:10.256" v="359" actId="20577"/>
          <ac:spMkLst>
            <pc:docMk/>
            <pc:sldMk cId="1149956150" sldId="271"/>
            <ac:spMk id="6" creationId="{1FA31C10-259B-BCC3-376A-ADE5DEDFB501}"/>
          </ac:spMkLst>
        </pc:spChg>
      </pc:sldChg>
    </pc:docChg>
  </pc:docChgLst>
  <pc:docChgLst>
    <pc:chgData name="Kaz Stuart" userId="80902e56-2605-4e4b-840b-f055681f49e8" providerId="ADAL" clId="{D8251EFF-B3F9-409F-8FB3-CD63201429E1}"/>
    <pc:docChg chg="undo custSel addSld modSld">
      <pc:chgData name="Kaz Stuart" userId="80902e56-2605-4e4b-840b-f055681f49e8" providerId="ADAL" clId="{D8251EFF-B3F9-409F-8FB3-CD63201429E1}" dt="2024-10-30T09:36:34.514" v="3987"/>
      <pc:docMkLst>
        <pc:docMk/>
      </pc:docMkLst>
      <pc:sldChg chg="modSp mod">
        <pc:chgData name="Kaz Stuart" userId="80902e56-2605-4e4b-840b-f055681f49e8" providerId="ADAL" clId="{D8251EFF-B3F9-409F-8FB3-CD63201429E1}" dt="2024-10-30T09:06:10.606" v="51" actId="20577"/>
        <pc:sldMkLst>
          <pc:docMk/>
          <pc:sldMk cId="101954712" sldId="256"/>
        </pc:sldMkLst>
      </pc:sldChg>
      <pc:sldChg chg="modSp mod">
        <pc:chgData name="Kaz Stuart" userId="80902e56-2605-4e4b-840b-f055681f49e8" providerId="ADAL" clId="{D8251EFF-B3F9-409F-8FB3-CD63201429E1}" dt="2024-10-30T09:09:37.745" v="122" actId="20577"/>
        <pc:sldMkLst>
          <pc:docMk/>
          <pc:sldMk cId="3402280800" sldId="257"/>
        </pc:sldMkLst>
      </pc:sldChg>
      <pc:sldChg chg="addSp delSp modSp new mod modClrScheme chgLayout">
        <pc:chgData name="Kaz Stuart" userId="80902e56-2605-4e4b-840b-f055681f49e8" providerId="ADAL" clId="{D8251EFF-B3F9-409F-8FB3-CD63201429E1}" dt="2024-10-30T09:13:29.603" v="433" actId="108"/>
        <pc:sldMkLst>
          <pc:docMk/>
          <pc:sldMk cId="2091158735" sldId="258"/>
        </pc:sldMkLst>
      </pc:sldChg>
      <pc:sldChg chg="addSp modSp new mod">
        <pc:chgData name="Kaz Stuart" userId="80902e56-2605-4e4b-840b-f055681f49e8" providerId="ADAL" clId="{D8251EFF-B3F9-409F-8FB3-CD63201429E1}" dt="2024-10-30T09:18:00.517" v="687" actId="1076"/>
        <pc:sldMkLst>
          <pc:docMk/>
          <pc:sldMk cId="743560906" sldId="259"/>
        </pc:sldMkLst>
      </pc:sldChg>
      <pc:sldChg chg="modSp add mod">
        <pc:chgData name="Kaz Stuart" userId="80902e56-2605-4e4b-840b-f055681f49e8" providerId="ADAL" clId="{D8251EFF-B3F9-409F-8FB3-CD63201429E1}" dt="2024-10-30T09:18:12.350" v="691" actId="255"/>
        <pc:sldMkLst>
          <pc:docMk/>
          <pc:sldMk cId="3059048893" sldId="260"/>
        </pc:sldMkLst>
      </pc:sldChg>
      <pc:sldChg chg="addSp delSp modSp add mod">
        <pc:chgData name="Kaz Stuart" userId="80902e56-2605-4e4b-840b-f055681f49e8" providerId="ADAL" clId="{D8251EFF-B3F9-409F-8FB3-CD63201429E1}" dt="2024-10-30T09:23:00.934" v="1458"/>
        <pc:sldMkLst>
          <pc:docMk/>
          <pc:sldMk cId="1218120883" sldId="261"/>
        </pc:sldMkLst>
      </pc:sldChg>
      <pc:sldChg chg="modSp add mod">
        <pc:chgData name="Kaz Stuart" userId="80902e56-2605-4e4b-840b-f055681f49e8" providerId="ADAL" clId="{D8251EFF-B3F9-409F-8FB3-CD63201429E1}" dt="2024-10-30T09:25:59.799" v="1944" actId="20577"/>
        <pc:sldMkLst>
          <pc:docMk/>
          <pc:sldMk cId="1824874831" sldId="262"/>
        </pc:sldMkLst>
      </pc:sldChg>
      <pc:sldChg chg="addSp modSp add mod">
        <pc:chgData name="Kaz Stuart" userId="80902e56-2605-4e4b-840b-f055681f49e8" providerId="ADAL" clId="{D8251EFF-B3F9-409F-8FB3-CD63201429E1}" dt="2024-10-30T09:28:26.077" v="2175"/>
        <pc:sldMkLst>
          <pc:docMk/>
          <pc:sldMk cId="2030389155" sldId="263"/>
        </pc:sldMkLst>
      </pc:sldChg>
      <pc:sldChg chg="addSp modSp new mod">
        <pc:chgData name="Kaz Stuart" userId="80902e56-2605-4e4b-840b-f055681f49e8" providerId="ADAL" clId="{D8251EFF-B3F9-409F-8FB3-CD63201429E1}" dt="2024-10-30T09:31:05.254" v="2784" actId="1076"/>
        <pc:sldMkLst>
          <pc:docMk/>
          <pc:sldMk cId="1293100759" sldId="264"/>
        </pc:sldMkLst>
      </pc:sldChg>
      <pc:sldChg chg="modSp add mod">
        <pc:chgData name="Kaz Stuart" userId="80902e56-2605-4e4b-840b-f055681f49e8" providerId="ADAL" clId="{D8251EFF-B3F9-409F-8FB3-CD63201429E1}" dt="2024-10-30T09:32:22.471" v="3133" actId="20577"/>
        <pc:sldMkLst>
          <pc:docMk/>
          <pc:sldMk cId="3489304011" sldId="265"/>
        </pc:sldMkLst>
      </pc:sldChg>
      <pc:sldChg chg="modSp add mod">
        <pc:chgData name="Kaz Stuart" userId="80902e56-2605-4e4b-840b-f055681f49e8" providerId="ADAL" clId="{D8251EFF-B3F9-409F-8FB3-CD63201429E1}" dt="2024-10-30T09:34:01.679" v="3663" actId="20577"/>
        <pc:sldMkLst>
          <pc:docMk/>
          <pc:sldMk cId="3340575912" sldId="266"/>
        </pc:sldMkLst>
      </pc:sldChg>
      <pc:sldChg chg="addSp delSp modSp new mod">
        <pc:chgData name="Kaz Stuart" userId="80902e56-2605-4e4b-840b-f055681f49e8" providerId="ADAL" clId="{D8251EFF-B3F9-409F-8FB3-CD63201429E1}" dt="2024-10-30T09:36:34.514" v="3987"/>
        <pc:sldMkLst>
          <pc:docMk/>
          <pc:sldMk cId="3170108188" sldId="267"/>
        </pc:sldMkLst>
      </pc:sldChg>
    </pc:docChg>
  </pc:docChgLst>
  <pc:docChgLst>
    <pc:chgData name="Carberry, Samantha" userId="S::samantha.carberry_cumbria.gov.uk#ext#@cumberlandgov.onmicrosoft.com::f51088aa-b04e-4d03-9c09-6c1109d6d1f5" providerId="AD" clId="Web-{C7858A76-8E73-0040-42A9-EC0D4AF8C0F1}"/>
    <pc:docChg chg="delSld modSld">
      <pc:chgData name="Carberry, Samantha" userId="S::samantha.carberry_cumbria.gov.uk#ext#@cumberlandgov.onmicrosoft.com::f51088aa-b04e-4d03-9c09-6c1109d6d1f5" providerId="AD" clId="Web-{C7858A76-8E73-0040-42A9-EC0D4AF8C0F1}" dt="2025-03-28T09:35:14.908" v="271" actId="14100"/>
      <pc:docMkLst>
        <pc:docMk/>
      </pc:docMkLst>
      <pc:sldChg chg="modSp">
        <pc:chgData name="Carberry, Samantha" userId="S::samantha.carberry_cumbria.gov.uk#ext#@cumberlandgov.onmicrosoft.com::f51088aa-b04e-4d03-9c09-6c1109d6d1f5" providerId="AD" clId="Web-{C7858A76-8E73-0040-42A9-EC0D4AF8C0F1}" dt="2025-03-28T09:35:14.908" v="271" actId="14100"/>
        <pc:sldMkLst>
          <pc:docMk/>
          <pc:sldMk cId="101954712" sldId="256"/>
        </pc:sldMkLst>
        <pc:spChg chg="mod">
          <ac:chgData name="Carberry, Samantha" userId="S::samantha.carberry_cumbria.gov.uk#ext#@cumberlandgov.onmicrosoft.com::f51088aa-b04e-4d03-9c09-6c1109d6d1f5" providerId="AD" clId="Web-{C7858A76-8E73-0040-42A9-EC0D4AF8C0F1}" dt="2025-03-28T09:35:10.673" v="270" actId="20577"/>
          <ac:spMkLst>
            <pc:docMk/>
            <pc:sldMk cId="101954712" sldId="256"/>
            <ac:spMk id="2" creationId="{A051E3EB-029A-C4EB-A52C-D6E14E5D2FB5}"/>
          </ac:spMkLst>
        </pc:spChg>
        <pc:picChg chg="mod">
          <ac:chgData name="Carberry, Samantha" userId="S::samantha.carberry_cumbria.gov.uk#ext#@cumberlandgov.onmicrosoft.com::f51088aa-b04e-4d03-9c09-6c1109d6d1f5" providerId="AD" clId="Web-{C7858A76-8E73-0040-42A9-EC0D4AF8C0F1}" dt="2025-03-28T09:35:14.908" v="271" actId="14100"/>
          <ac:picMkLst>
            <pc:docMk/>
            <pc:sldMk cId="101954712" sldId="256"/>
            <ac:picMk id="1030" creationId="{2EC8F477-F172-012F-5F93-FF8F408C2D1F}"/>
          </ac:picMkLst>
        </pc:picChg>
      </pc:sldChg>
      <pc:sldChg chg="addSp delSp modSp">
        <pc:chgData name="Carberry, Samantha" userId="S::samantha.carberry_cumbria.gov.uk#ext#@cumberlandgov.onmicrosoft.com::f51088aa-b04e-4d03-9c09-6c1109d6d1f5" providerId="AD" clId="Web-{C7858A76-8E73-0040-42A9-EC0D4AF8C0F1}" dt="2025-03-28T09:24:57.738" v="249" actId="20577"/>
        <pc:sldMkLst>
          <pc:docMk/>
          <pc:sldMk cId="2091158735" sldId="258"/>
        </pc:sldMkLst>
        <pc:spChg chg="mod">
          <ac:chgData name="Carberry, Samantha" userId="S::samantha.carberry_cumbria.gov.uk#ext#@cumberlandgov.onmicrosoft.com::f51088aa-b04e-4d03-9c09-6c1109d6d1f5" providerId="AD" clId="Web-{C7858A76-8E73-0040-42A9-EC0D4AF8C0F1}" dt="2025-03-28T09:24:57.738" v="249" actId="20577"/>
          <ac:spMkLst>
            <pc:docMk/>
            <pc:sldMk cId="2091158735" sldId="258"/>
            <ac:spMk id="2" creationId="{CD8F0574-26ED-14FC-4080-0F9C16CC25AC}"/>
          </ac:spMkLst>
        </pc:spChg>
        <pc:spChg chg="add del">
          <ac:chgData name="Carberry, Samantha" userId="S::samantha.carberry_cumbria.gov.uk#ext#@cumberlandgov.onmicrosoft.com::f51088aa-b04e-4d03-9c09-6c1109d6d1f5" providerId="AD" clId="Web-{C7858A76-8E73-0040-42A9-EC0D4AF8C0F1}" dt="2025-03-28T08:52:29.832" v="9"/>
          <ac:spMkLst>
            <pc:docMk/>
            <pc:sldMk cId="2091158735" sldId="258"/>
            <ac:spMk id="3" creationId="{7105251E-C394-50E3-3BF3-9446F10B4750}"/>
          </ac:spMkLst>
        </pc:spChg>
        <pc:spChg chg="add mod">
          <ac:chgData name="Carberry, Samantha" userId="S::samantha.carberry_cumbria.gov.uk#ext#@cumberlandgov.onmicrosoft.com::f51088aa-b04e-4d03-9c09-6c1109d6d1f5" providerId="AD" clId="Web-{C7858A76-8E73-0040-42A9-EC0D4AF8C0F1}" dt="2025-03-28T08:59:21.221" v="76" actId="1076"/>
          <ac:spMkLst>
            <pc:docMk/>
            <pc:sldMk cId="2091158735" sldId="258"/>
            <ac:spMk id="4" creationId="{60BE5B0C-880C-99E7-56B1-C00D4AAEAA09}"/>
          </ac:spMkLst>
        </pc:spChg>
        <pc:spChg chg="mod">
          <ac:chgData name="Carberry, Samantha" userId="S::samantha.carberry_cumbria.gov.uk#ext#@cumberlandgov.onmicrosoft.com::f51088aa-b04e-4d03-9c09-6c1109d6d1f5" providerId="AD" clId="Web-{C7858A76-8E73-0040-42A9-EC0D4AF8C0F1}" dt="2025-03-28T09:00:23.460" v="85" actId="20577"/>
          <ac:spMkLst>
            <pc:docMk/>
            <pc:sldMk cId="2091158735" sldId="258"/>
            <ac:spMk id="5" creationId="{69FFF365-4B33-646C-3B47-B8E840C4E362}"/>
          </ac:spMkLst>
        </pc:spChg>
        <pc:spChg chg="mod">
          <ac:chgData name="Carberry, Samantha" userId="S::samantha.carberry_cumbria.gov.uk#ext#@cumberlandgov.onmicrosoft.com::f51088aa-b04e-4d03-9c09-6c1109d6d1f5" providerId="AD" clId="Web-{C7858A76-8E73-0040-42A9-EC0D4AF8C0F1}" dt="2025-03-28T09:00:09.115" v="83" actId="20577"/>
          <ac:spMkLst>
            <pc:docMk/>
            <pc:sldMk cId="2091158735" sldId="258"/>
            <ac:spMk id="6" creationId="{1ADB8DCD-120F-1123-719D-37131598E90F}"/>
          </ac:spMkLst>
        </pc:spChg>
        <pc:picChg chg="add ord">
          <ac:chgData name="Carberry, Samantha" userId="S::samantha.carberry_cumbria.gov.uk#ext#@cumberlandgov.onmicrosoft.com::f51088aa-b04e-4d03-9c09-6c1109d6d1f5" providerId="AD" clId="Web-{C7858A76-8E73-0040-42A9-EC0D4AF8C0F1}" dt="2025-03-28T08:58:58.422" v="73"/>
          <ac:picMkLst>
            <pc:docMk/>
            <pc:sldMk cId="2091158735" sldId="258"/>
            <ac:picMk id="8" creationId="{2EECD51C-A67B-3858-A44B-F74ECC1A8E7A}"/>
          </ac:picMkLst>
        </pc:picChg>
      </pc:sldChg>
      <pc:sldChg chg="addSp delSp modSp mod setBg">
        <pc:chgData name="Carberry, Samantha" userId="S::samantha.carberry_cumbria.gov.uk#ext#@cumberlandgov.onmicrosoft.com::f51088aa-b04e-4d03-9c09-6c1109d6d1f5" providerId="AD" clId="Web-{C7858A76-8E73-0040-42A9-EC0D4AF8C0F1}" dt="2025-03-28T09:34:18.529" v="269" actId="20577"/>
        <pc:sldMkLst>
          <pc:docMk/>
          <pc:sldMk cId="1218120883" sldId="261"/>
        </pc:sldMkLst>
        <pc:spChg chg="mod">
          <ac:chgData name="Carberry, Samantha" userId="S::samantha.carberry_cumbria.gov.uk#ext#@cumberlandgov.onmicrosoft.com::f51088aa-b04e-4d03-9c09-6c1109d6d1f5" providerId="AD" clId="Web-{C7858A76-8E73-0040-42A9-EC0D4AF8C0F1}" dt="2025-03-28T09:34:18.529" v="269" actId="20577"/>
          <ac:spMkLst>
            <pc:docMk/>
            <pc:sldMk cId="1218120883" sldId="261"/>
            <ac:spMk id="2" creationId="{2642E1EC-C9D9-3CA3-B2C7-18A8BDA06321}"/>
          </ac:spMkLst>
        </pc:spChg>
        <pc:spChg chg="add mod">
          <ac:chgData name="Carberry, Samantha" userId="S::samantha.carberry_cumbria.gov.uk#ext#@cumberlandgov.onmicrosoft.com::f51088aa-b04e-4d03-9c09-6c1109d6d1f5" providerId="AD" clId="Web-{C7858A76-8E73-0040-42A9-EC0D4AF8C0F1}" dt="2025-03-28T09:32:24.848" v="262"/>
          <ac:spMkLst>
            <pc:docMk/>
            <pc:sldMk cId="1218120883" sldId="261"/>
            <ac:spMk id="6" creationId="{7DEADE64-9110-3FD2-B553-ABECD3D7A469}"/>
          </ac:spMkLst>
        </pc:spChg>
        <pc:spChg chg="del">
          <ac:chgData name="Carberry, Samantha" userId="S::samantha.carberry_cumbria.gov.uk#ext#@cumberlandgov.onmicrosoft.com::f51088aa-b04e-4d03-9c09-6c1109d6d1f5" providerId="AD" clId="Web-{C7858A76-8E73-0040-42A9-EC0D4AF8C0F1}" dt="2025-03-28T09:28:55.224" v="257"/>
          <ac:spMkLst>
            <pc:docMk/>
            <pc:sldMk cId="1218120883" sldId="261"/>
            <ac:spMk id="11" creationId="{5F5AD1F8-94D3-38BC-5EF5-DE6A358C6A72}"/>
          </ac:spMkLst>
        </pc:spChg>
        <pc:spChg chg="add">
          <ac:chgData name="Carberry, Samantha" userId="S::samantha.carberry_cumbria.gov.uk#ext#@cumberlandgov.onmicrosoft.com::f51088aa-b04e-4d03-9c09-6c1109d6d1f5" providerId="AD" clId="Web-{C7858A76-8E73-0040-42A9-EC0D4AF8C0F1}" dt="2025-03-28T09:32:24.848" v="262"/>
          <ac:spMkLst>
            <pc:docMk/>
            <pc:sldMk cId="1218120883" sldId="261"/>
            <ac:spMk id="13" creationId="{352BEC0E-22F8-46D0-9632-375DB541B06C}"/>
          </ac:spMkLst>
        </pc:spChg>
        <pc:spChg chg="add">
          <ac:chgData name="Carberry, Samantha" userId="S::samantha.carberry_cumbria.gov.uk#ext#@cumberlandgov.onmicrosoft.com::f51088aa-b04e-4d03-9c09-6c1109d6d1f5" providerId="AD" clId="Web-{C7858A76-8E73-0040-42A9-EC0D4AF8C0F1}" dt="2025-03-28T09:32:24.848" v="262"/>
          <ac:spMkLst>
            <pc:docMk/>
            <pc:sldMk cId="1218120883" sldId="261"/>
            <ac:spMk id="15" creationId="{3FCFB1DE-0B7E-48CC-BA90-B2AB0889F9D6}"/>
          </ac:spMkLst>
        </pc:spChg>
        <pc:picChg chg="del">
          <ac:chgData name="Carberry, Samantha" userId="S::samantha.carberry_cumbria.gov.uk#ext#@cumberlandgov.onmicrosoft.com::f51088aa-b04e-4d03-9c09-6c1109d6d1f5" providerId="AD" clId="Web-{C7858A76-8E73-0040-42A9-EC0D4AF8C0F1}" dt="2025-03-28T09:28:34.707" v="252"/>
          <ac:picMkLst>
            <pc:docMk/>
            <pc:sldMk cId="1218120883" sldId="261"/>
            <ac:picMk id="3" creationId="{07289551-F305-DE4D-E848-190393ED827E}"/>
          </ac:picMkLst>
        </pc:picChg>
        <pc:picChg chg="del mod ord">
          <ac:chgData name="Carberry, Samantha" userId="S::samantha.carberry_cumbria.gov.uk#ext#@cumberlandgov.onmicrosoft.com::f51088aa-b04e-4d03-9c09-6c1109d6d1f5" providerId="AD" clId="Web-{C7858A76-8E73-0040-42A9-EC0D4AF8C0F1}" dt="2025-03-28T09:32:29.521" v="263"/>
          <ac:picMkLst>
            <pc:docMk/>
            <pc:sldMk cId="1218120883" sldId="261"/>
            <ac:picMk id="4" creationId="{D5A6A073-CF22-14CC-6BC9-FFE30F342F36}"/>
          </ac:picMkLst>
        </pc:picChg>
        <pc:picChg chg="del">
          <ac:chgData name="Carberry, Samantha" userId="S::samantha.carberry_cumbria.gov.uk#ext#@cumberlandgov.onmicrosoft.com::f51088aa-b04e-4d03-9c09-6c1109d6d1f5" providerId="AD" clId="Web-{C7858A76-8E73-0040-42A9-EC0D4AF8C0F1}" dt="2025-03-28T09:28:34.082" v="251"/>
          <ac:picMkLst>
            <pc:docMk/>
            <pc:sldMk cId="1218120883" sldId="261"/>
            <ac:picMk id="7" creationId="{7C1CC92A-C16A-05FA-0D0F-9183A3928882}"/>
          </ac:picMkLst>
        </pc:picChg>
        <pc:picChg chg="add mod">
          <ac:chgData name="Carberry, Samantha" userId="S::samantha.carberry_cumbria.gov.uk#ext#@cumberlandgov.onmicrosoft.com::f51088aa-b04e-4d03-9c09-6c1109d6d1f5" providerId="AD" clId="Web-{C7858A76-8E73-0040-42A9-EC0D4AF8C0F1}" dt="2025-03-28T09:32:37.834" v="265" actId="1076"/>
          <ac:picMkLst>
            <pc:docMk/>
            <pc:sldMk cId="1218120883" sldId="261"/>
            <ac:picMk id="8" creationId="{C4F78FC3-5CCC-22A7-7578-048C7CDF6057}"/>
          </ac:picMkLst>
        </pc:picChg>
        <pc:picChg chg="del">
          <ac:chgData name="Carberry, Samantha" userId="S::samantha.carberry_cumbria.gov.uk#ext#@cumberlandgov.onmicrosoft.com::f51088aa-b04e-4d03-9c09-6c1109d6d1f5" providerId="AD" clId="Web-{C7858A76-8E73-0040-42A9-EC0D4AF8C0F1}" dt="2025-03-28T09:28:35.191" v="253"/>
          <ac:picMkLst>
            <pc:docMk/>
            <pc:sldMk cId="1218120883" sldId="261"/>
            <ac:picMk id="9" creationId="{4463D1EE-0D23-7051-70F5-8633743AC42F}"/>
          </ac:picMkLst>
        </pc:picChg>
        <pc:picChg chg="add">
          <ac:chgData name="Carberry, Samantha" userId="S::samantha.carberry_cumbria.gov.uk#ext#@cumberlandgov.onmicrosoft.com::f51088aa-b04e-4d03-9c09-6c1109d6d1f5" providerId="AD" clId="Web-{C7858A76-8E73-0040-42A9-EC0D4AF8C0F1}" dt="2025-03-28T09:32:49.163" v="266"/>
          <ac:picMkLst>
            <pc:docMk/>
            <pc:sldMk cId="1218120883" sldId="261"/>
            <ac:picMk id="12" creationId="{DDEA7B7F-1600-38FC-526A-301268EB0371}"/>
          </ac:picMkLst>
        </pc:picChg>
      </pc:sldChg>
      <pc:sldChg chg="modSp modNotes">
        <pc:chgData name="Carberry, Samantha" userId="S::samantha.carberry_cumbria.gov.uk#ext#@cumberlandgov.onmicrosoft.com::f51088aa-b04e-4d03-9c09-6c1109d6d1f5" providerId="AD" clId="Web-{C7858A76-8E73-0040-42A9-EC0D4AF8C0F1}" dt="2025-03-28T09:24:33.408" v="245" actId="20577"/>
        <pc:sldMkLst>
          <pc:docMk/>
          <pc:sldMk cId="1824874831" sldId="262"/>
        </pc:sldMkLst>
        <pc:spChg chg="mod">
          <ac:chgData name="Carberry, Samantha" userId="S::samantha.carberry_cumbria.gov.uk#ext#@cumberlandgov.onmicrosoft.com::f51088aa-b04e-4d03-9c09-6c1109d6d1f5" providerId="AD" clId="Web-{C7858A76-8E73-0040-42A9-EC0D4AF8C0F1}" dt="2025-03-28T09:24:33.408" v="245" actId="20577"/>
          <ac:spMkLst>
            <pc:docMk/>
            <pc:sldMk cId="1824874831" sldId="262"/>
            <ac:spMk id="2" creationId="{C1FECB7E-3DCA-8435-9FA2-B0E8BB5BA568}"/>
          </ac:spMkLst>
        </pc:spChg>
        <pc:spChg chg="mod">
          <ac:chgData name="Carberry, Samantha" userId="S::samantha.carberry_cumbria.gov.uk#ext#@cumberlandgov.onmicrosoft.com::f51088aa-b04e-4d03-9c09-6c1109d6d1f5" providerId="AD" clId="Web-{C7858A76-8E73-0040-42A9-EC0D4AF8C0F1}" dt="2025-03-28T09:24:18.423" v="242" actId="20577"/>
          <ac:spMkLst>
            <pc:docMk/>
            <pc:sldMk cId="1824874831" sldId="262"/>
            <ac:spMk id="6" creationId="{C7D01950-C3A1-7779-F48D-1C45DBB0D681}"/>
          </ac:spMkLst>
        </pc:spChg>
      </pc:sldChg>
      <pc:sldChg chg="addSp delSp modSp modNotes">
        <pc:chgData name="Carberry, Samantha" userId="S::samantha.carberry_cumbria.gov.uk#ext#@cumberlandgov.onmicrosoft.com::f51088aa-b04e-4d03-9c09-6c1109d6d1f5" providerId="AD" clId="Web-{C7858A76-8E73-0040-42A9-EC0D4AF8C0F1}" dt="2025-03-28T09:23:08.292" v="230" actId="1076"/>
        <pc:sldMkLst>
          <pc:docMk/>
          <pc:sldMk cId="1360183961" sldId="263"/>
        </pc:sldMkLst>
        <pc:spChg chg="mod">
          <ac:chgData name="Carberry, Samantha" userId="S::samantha.carberry_cumbria.gov.uk#ext#@cumberlandgov.onmicrosoft.com::f51088aa-b04e-4d03-9c09-6c1109d6d1f5" providerId="AD" clId="Web-{C7858A76-8E73-0040-42A9-EC0D4AF8C0F1}" dt="2025-03-28T09:14:02.690" v="156" actId="20577"/>
          <ac:spMkLst>
            <pc:docMk/>
            <pc:sldMk cId="1360183961" sldId="263"/>
            <ac:spMk id="2" creationId="{F94F9314-7926-3DD9-9081-94BF5B2F406A}"/>
          </ac:spMkLst>
        </pc:spChg>
        <pc:spChg chg="add del">
          <ac:chgData name="Carberry, Samantha" userId="S::samantha.carberry_cumbria.gov.uk#ext#@cumberlandgov.onmicrosoft.com::f51088aa-b04e-4d03-9c09-6c1109d6d1f5" providerId="AD" clId="Web-{C7858A76-8E73-0040-42A9-EC0D4AF8C0F1}" dt="2025-03-28T09:19:09.369" v="170"/>
          <ac:spMkLst>
            <pc:docMk/>
            <pc:sldMk cId="1360183961" sldId="263"/>
            <ac:spMk id="5" creationId="{A78B334F-D7D6-653E-1D78-D34C22299427}"/>
          </ac:spMkLst>
        </pc:spChg>
        <pc:spChg chg="mod">
          <ac:chgData name="Carberry, Samantha" userId="S::samantha.carberry_cumbria.gov.uk#ext#@cumberlandgov.onmicrosoft.com::f51088aa-b04e-4d03-9c09-6c1109d6d1f5" providerId="AD" clId="Web-{C7858A76-8E73-0040-42A9-EC0D4AF8C0F1}" dt="2025-03-28T09:15:36.963" v="159" actId="20577"/>
          <ac:spMkLst>
            <pc:docMk/>
            <pc:sldMk cId="1360183961" sldId="263"/>
            <ac:spMk id="6" creationId="{50D4F001-CAA5-3E20-922F-701057AE300F}"/>
          </ac:spMkLst>
        </pc:spChg>
        <pc:spChg chg="add">
          <ac:chgData name="Carberry, Samantha" userId="S::samantha.carberry_cumbria.gov.uk#ext#@cumberlandgov.onmicrosoft.com::f51088aa-b04e-4d03-9c09-6c1109d6d1f5" providerId="AD" clId="Web-{C7858A76-8E73-0040-42A9-EC0D4AF8C0F1}" dt="2025-03-28T09:19:05.916" v="167"/>
          <ac:spMkLst>
            <pc:docMk/>
            <pc:sldMk cId="1360183961" sldId="263"/>
            <ac:spMk id="8" creationId="{24AD19D3-7BD4-5805-4A24-5BF61B428BA4}"/>
          </ac:spMkLst>
        </pc:spChg>
        <pc:spChg chg="add mod">
          <ac:chgData name="Carberry, Samantha" userId="S::samantha.carberry_cumbria.gov.uk#ext#@cumberlandgov.onmicrosoft.com::f51088aa-b04e-4d03-9c09-6c1109d6d1f5" providerId="AD" clId="Web-{C7858A76-8E73-0040-42A9-EC0D4AF8C0F1}" dt="2025-03-28T09:20:42.344" v="192" actId="1076"/>
          <ac:spMkLst>
            <pc:docMk/>
            <pc:sldMk cId="1360183961" sldId="263"/>
            <ac:spMk id="10" creationId="{E20340E1-AEF3-6331-F0A6-05A19C3EA28F}"/>
          </ac:spMkLst>
        </pc:spChg>
        <pc:spChg chg="add mod">
          <ac:chgData name="Carberry, Samantha" userId="S::samantha.carberry_cumbria.gov.uk#ext#@cumberlandgov.onmicrosoft.com::f51088aa-b04e-4d03-9c09-6c1109d6d1f5" providerId="AD" clId="Web-{C7858A76-8E73-0040-42A9-EC0D4AF8C0F1}" dt="2025-03-28T09:19:50.091" v="180" actId="20577"/>
          <ac:spMkLst>
            <pc:docMk/>
            <pc:sldMk cId="1360183961" sldId="263"/>
            <ac:spMk id="12" creationId="{E22D4F83-D3D5-1653-228A-26E1D7BF8183}"/>
          </ac:spMkLst>
        </pc:spChg>
        <pc:picChg chg="add mod">
          <ac:chgData name="Carberry, Samantha" userId="S::samantha.carberry_cumbria.gov.uk#ext#@cumberlandgov.onmicrosoft.com::f51088aa-b04e-4d03-9c09-6c1109d6d1f5" providerId="AD" clId="Web-{C7858A76-8E73-0040-42A9-EC0D4AF8C0F1}" dt="2025-03-28T09:23:08.292" v="230" actId="1076"/>
          <ac:picMkLst>
            <pc:docMk/>
            <pc:sldMk cId="1360183961" sldId="263"/>
            <ac:picMk id="13" creationId="{F6D27586-3C31-5057-E1B6-502A8CC738E0}"/>
          </ac:picMkLst>
        </pc:picChg>
      </pc:sldChg>
      <pc:sldChg chg="modSp">
        <pc:chgData name="Carberry, Samantha" userId="S::samantha.carberry_cumbria.gov.uk#ext#@cumberlandgov.onmicrosoft.com::f51088aa-b04e-4d03-9c09-6c1109d6d1f5" providerId="AD" clId="Web-{C7858A76-8E73-0040-42A9-EC0D4AF8C0F1}" dt="2025-03-28T09:23:00.542" v="229" actId="20577"/>
        <pc:sldMkLst>
          <pc:docMk/>
          <pc:sldMk cId="967422396" sldId="266"/>
        </pc:sldMkLst>
        <pc:spChg chg="mod">
          <ac:chgData name="Carberry, Samantha" userId="S::samantha.carberry_cumbria.gov.uk#ext#@cumberlandgov.onmicrosoft.com::f51088aa-b04e-4d03-9c09-6c1109d6d1f5" providerId="AD" clId="Web-{C7858A76-8E73-0040-42A9-EC0D4AF8C0F1}" dt="2025-03-28T09:23:00.542" v="229" actId="20577"/>
          <ac:spMkLst>
            <pc:docMk/>
            <pc:sldMk cId="967422396" sldId="266"/>
            <ac:spMk id="2" creationId="{E40E2C3B-710D-F2ED-8EF8-C3C7EF415747}"/>
          </ac:spMkLst>
        </pc:spChg>
        <pc:spChg chg="mod">
          <ac:chgData name="Carberry, Samantha" userId="S::samantha.carberry_cumbria.gov.uk#ext#@cumberlandgov.onmicrosoft.com::f51088aa-b04e-4d03-9c09-6c1109d6d1f5" providerId="AD" clId="Web-{C7858A76-8E73-0040-42A9-EC0D4AF8C0F1}" dt="2025-03-28T09:22:54.885" v="228" actId="20577"/>
          <ac:spMkLst>
            <pc:docMk/>
            <pc:sldMk cId="967422396" sldId="266"/>
            <ac:spMk id="6" creationId="{456BEA37-BAD1-85E5-C8C4-B6EA5B20BF91}"/>
          </ac:spMkLst>
        </pc:spChg>
      </pc:sldChg>
      <pc:sldChg chg="modSp">
        <pc:chgData name="Carberry, Samantha" userId="S::samantha.carberry_cumbria.gov.uk#ext#@cumberlandgov.onmicrosoft.com::f51088aa-b04e-4d03-9c09-6c1109d6d1f5" providerId="AD" clId="Web-{C7858A76-8E73-0040-42A9-EC0D4AF8C0F1}" dt="2025-03-28T09:24:51.269" v="248" actId="20577"/>
        <pc:sldMkLst>
          <pc:docMk/>
          <pc:sldMk cId="3265404938" sldId="267"/>
        </pc:sldMkLst>
        <pc:spChg chg="mod">
          <ac:chgData name="Carberry, Samantha" userId="S::samantha.carberry_cumbria.gov.uk#ext#@cumberlandgov.onmicrosoft.com::f51088aa-b04e-4d03-9c09-6c1109d6d1f5" providerId="AD" clId="Web-{C7858A76-8E73-0040-42A9-EC0D4AF8C0F1}" dt="2025-03-28T09:24:51.269" v="248" actId="20577"/>
          <ac:spMkLst>
            <pc:docMk/>
            <pc:sldMk cId="3265404938" sldId="267"/>
            <ac:spMk id="2" creationId="{C2958E5B-1111-67D9-AA14-D46730E0D10E}"/>
          </ac:spMkLst>
        </pc:spChg>
      </pc:sldChg>
      <pc:sldChg chg="del">
        <pc:chgData name="Carberry, Samantha" userId="S::samantha.carberry_cumbria.gov.uk#ext#@cumberlandgov.onmicrosoft.com::f51088aa-b04e-4d03-9c09-6c1109d6d1f5" providerId="AD" clId="Web-{C7858A76-8E73-0040-42A9-EC0D4AF8C0F1}" dt="2025-03-28T09:00:49.024" v="86"/>
        <pc:sldMkLst>
          <pc:docMk/>
          <pc:sldMk cId="1332370391" sldId="268"/>
        </pc:sldMkLst>
      </pc:sldChg>
      <pc:sldChg chg="addSp modSp">
        <pc:chgData name="Carberry, Samantha" userId="S::samantha.carberry_cumbria.gov.uk#ext#@cumberlandgov.onmicrosoft.com::f51088aa-b04e-4d03-9c09-6c1109d6d1f5" providerId="AD" clId="Web-{C7858A76-8E73-0040-42A9-EC0D4AF8C0F1}" dt="2025-03-28T09:25:02.410" v="250" actId="20577"/>
        <pc:sldMkLst>
          <pc:docMk/>
          <pc:sldMk cId="1524140462" sldId="269"/>
        </pc:sldMkLst>
        <pc:spChg chg="mod">
          <ac:chgData name="Carberry, Samantha" userId="S::samantha.carberry_cumbria.gov.uk#ext#@cumberlandgov.onmicrosoft.com::f51088aa-b04e-4d03-9c09-6c1109d6d1f5" providerId="AD" clId="Web-{C7858A76-8E73-0040-42A9-EC0D4AF8C0F1}" dt="2025-03-28T09:25:02.410" v="250" actId="20577"/>
          <ac:spMkLst>
            <pc:docMk/>
            <pc:sldMk cId="1524140462" sldId="269"/>
            <ac:spMk id="2" creationId="{E6E0FE10-4E48-508D-6C39-93C2DDBCF8B5}"/>
          </ac:spMkLst>
        </pc:spChg>
        <pc:spChg chg="mod">
          <ac:chgData name="Carberry, Samantha" userId="S::samantha.carberry_cumbria.gov.uk#ext#@cumberlandgov.onmicrosoft.com::f51088aa-b04e-4d03-9c09-6c1109d6d1f5" providerId="AD" clId="Web-{C7858A76-8E73-0040-42A9-EC0D4AF8C0F1}" dt="2025-03-28T09:04:43.369" v="103" actId="20577"/>
          <ac:spMkLst>
            <pc:docMk/>
            <pc:sldMk cId="1524140462" sldId="269"/>
            <ac:spMk id="3" creationId="{33391225-491F-5CE6-DD27-F59EBC3B147E}"/>
          </ac:spMkLst>
        </pc:spChg>
        <pc:picChg chg="add">
          <ac:chgData name="Carberry, Samantha" userId="S::samantha.carberry_cumbria.gov.uk#ext#@cumberlandgov.onmicrosoft.com::f51088aa-b04e-4d03-9c09-6c1109d6d1f5" providerId="AD" clId="Web-{C7858A76-8E73-0040-42A9-EC0D4AF8C0F1}" dt="2025-03-28T09:04:20.649" v="100"/>
          <ac:picMkLst>
            <pc:docMk/>
            <pc:sldMk cId="1524140462" sldId="269"/>
            <ac:picMk id="5" creationId="{092D64E3-E2FC-9E2C-76D9-5370C259DCA3}"/>
          </ac:picMkLst>
        </pc:picChg>
      </pc:sldChg>
      <pc:sldChg chg="addSp delSp modSp">
        <pc:chgData name="Carberry, Samantha" userId="S::samantha.carberry_cumbria.gov.uk#ext#@cumberlandgov.onmicrosoft.com::f51088aa-b04e-4d03-9c09-6c1109d6d1f5" providerId="AD" clId="Web-{C7858A76-8E73-0040-42A9-EC0D4AF8C0F1}" dt="2025-03-28T09:07:34.303" v="118" actId="1076"/>
        <pc:sldMkLst>
          <pc:docMk/>
          <pc:sldMk cId="491336650" sldId="270"/>
        </pc:sldMkLst>
        <pc:spChg chg="mod">
          <ac:chgData name="Carberry, Samantha" userId="S::samantha.carberry_cumbria.gov.uk#ext#@cumberlandgov.onmicrosoft.com::f51088aa-b04e-4d03-9c09-6c1109d6d1f5" providerId="AD" clId="Web-{C7858A76-8E73-0040-42A9-EC0D4AF8C0F1}" dt="2025-03-28T09:05:00.214" v="107" actId="20577"/>
          <ac:spMkLst>
            <pc:docMk/>
            <pc:sldMk cId="491336650" sldId="270"/>
            <ac:spMk id="2" creationId="{6E6EADC4-AFED-97E1-7E5F-25E595401AA9}"/>
          </ac:spMkLst>
        </pc:spChg>
        <pc:spChg chg="del mod">
          <ac:chgData name="Carberry, Samantha" userId="S::samantha.carberry_cumbria.gov.uk#ext#@cumberlandgov.onmicrosoft.com::f51088aa-b04e-4d03-9c09-6c1109d6d1f5" providerId="AD" clId="Web-{C7858A76-8E73-0040-42A9-EC0D4AF8C0F1}" dt="2025-03-28T09:07:29.068" v="117"/>
          <ac:spMkLst>
            <pc:docMk/>
            <pc:sldMk cId="491336650" sldId="270"/>
            <ac:spMk id="3" creationId="{A4927FFB-A074-163B-9960-A83AED17874D}"/>
          </ac:spMkLst>
        </pc:spChg>
        <pc:spChg chg="add del">
          <ac:chgData name="Carberry, Samantha" userId="S::samantha.carberry_cumbria.gov.uk#ext#@cumberlandgov.onmicrosoft.com::f51088aa-b04e-4d03-9c09-6c1109d6d1f5" providerId="AD" clId="Web-{C7858A76-8E73-0040-42A9-EC0D4AF8C0F1}" dt="2025-03-28T09:05:09.215" v="109"/>
          <ac:spMkLst>
            <pc:docMk/>
            <pc:sldMk cId="491336650" sldId="270"/>
            <ac:spMk id="6" creationId="{E5507A6E-8749-97B7-936F-F883AED4F5C8}"/>
          </ac:spMkLst>
        </pc:spChg>
        <pc:spChg chg="add mod">
          <ac:chgData name="Carberry, Samantha" userId="S::samantha.carberry_cumbria.gov.uk#ext#@cumberlandgov.onmicrosoft.com::f51088aa-b04e-4d03-9c09-6c1109d6d1f5" providerId="AD" clId="Web-{C7858A76-8E73-0040-42A9-EC0D4AF8C0F1}" dt="2025-03-28T09:05:20.075" v="113" actId="20577"/>
          <ac:spMkLst>
            <pc:docMk/>
            <pc:sldMk cId="491336650" sldId="270"/>
            <ac:spMk id="7" creationId="{B49A5392-81F8-419C-5C70-96FCC85CFB4A}"/>
          </ac:spMkLst>
        </pc:spChg>
        <pc:picChg chg="add">
          <ac:chgData name="Carberry, Samantha" userId="S::samantha.carberry_cumbria.gov.uk#ext#@cumberlandgov.onmicrosoft.com::f51088aa-b04e-4d03-9c09-6c1109d6d1f5" providerId="AD" clId="Web-{C7858A76-8E73-0040-42A9-EC0D4AF8C0F1}" dt="2025-03-28T09:04:31.040" v="101"/>
          <ac:picMkLst>
            <pc:docMk/>
            <pc:sldMk cId="491336650" sldId="270"/>
            <ac:picMk id="5" creationId="{1E9C1DAE-48F4-7288-AF72-03B4BDFD9346}"/>
          </ac:picMkLst>
        </pc:picChg>
        <pc:picChg chg="add mod ord">
          <ac:chgData name="Carberry, Samantha" userId="S::samantha.carberry_cumbria.gov.uk#ext#@cumberlandgov.onmicrosoft.com::f51088aa-b04e-4d03-9c09-6c1109d6d1f5" providerId="AD" clId="Web-{C7858A76-8E73-0040-42A9-EC0D4AF8C0F1}" dt="2025-03-28T09:07:34.303" v="118" actId="1076"/>
          <ac:picMkLst>
            <pc:docMk/>
            <pc:sldMk cId="491336650" sldId="270"/>
            <ac:picMk id="8" creationId="{AA3CAC91-AEB0-FDC7-85B5-F2DE711876FF}"/>
          </ac:picMkLst>
        </pc:picChg>
      </pc:sldChg>
      <pc:sldChg chg="addSp delSp modSp modNotes">
        <pc:chgData name="Carberry, Samantha" userId="S::samantha.carberry_cumbria.gov.uk#ext#@cumberlandgov.onmicrosoft.com::f51088aa-b04e-4d03-9c09-6c1109d6d1f5" providerId="AD" clId="Web-{C7858A76-8E73-0040-42A9-EC0D4AF8C0F1}" dt="2025-03-28T09:12:39.075" v="150" actId="14100"/>
        <pc:sldMkLst>
          <pc:docMk/>
          <pc:sldMk cId="1149956150" sldId="271"/>
        </pc:sldMkLst>
        <pc:spChg chg="mod">
          <ac:chgData name="Carberry, Samantha" userId="S::samantha.carberry_cumbria.gov.uk#ext#@cumberlandgov.onmicrosoft.com::f51088aa-b04e-4d03-9c09-6c1109d6d1f5" providerId="AD" clId="Web-{C7858A76-8E73-0040-42A9-EC0D4AF8C0F1}" dt="2025-03-28T09:12:19.230" v="145" actId="20577"/>
          <ac:spMkLst>
            <pc:docMk/>
            <pc:sldMk cId="1149956150" sldId="271"/>
            <ac:spMk id="2" creationId="{5F2B11A2-4DD3-A4A1-FAC9-D12AEA86C28F}"/>
          </ac:spMkLst>
        </pc:spChg>
        <pc:spChg chg="mod">
          <ac:chgData name="Carberry, Samantha" userId="S::samantha.carberry_cumbria.gov.uk#ext#@cumberlandgov.onmicrosoft.com::f51088aa-b04e-4d03-9c09-6c1109d6d1f5" providerId="AD" clId="Web-{C7858A76-8E73-0040-42A9-EC0D4AF8C0F1}" dt="2025-03-28T09:12:39.075" v="150" actId="14100"/>
          <ac:spMkLst>
            <pc:docMk/>
            <pc:sldMk cId="1149956150" sldId="271"/>
            <ac:spMk id="3" creationId="{C504974E-AF91-66B1-294D-8BEAF991198E}"/>
          </ac:spMkLst>
        </pc:spChg>
        <pc:spChg chg="mod">
          <ac:chgData name="Carberry, Samantha" userId="S::samantha.carberry_cumbria.gov.uk#ext#@cumberlandgov.onmicrosoft.com::f51088aa-b04e-4d03-9c09-6c1109d6d1f5" providerId="AD" clId="Web-{C7858A76-8E73-0040-42A9-EC0D4AF8C0F1}" dt="2025-03-28T09:11:56.541" v="138" actId="20577"/>
          <ac:spMkLst>
            <pc:docMk/>
            <pc:sldMk cId="1149956150" sldId="271"/>
            <ac:spMk id="4" creationId="{9C5F7B91-E927-29CC-A120-B2BC1EB0C534}"/>
          </ac:spMkLst>
        </pc:spChg>
        <pc:spChg chg="del mod">
          <ac:chgData name="Carberry, Samantha" userId="S::samantha.carberry_cumbria.gov.uk#ext#@cumberlandgov.onmicrosoft.com::f51088aa-b04e-4d03-9c09-6c1109d6d1f5" providerId="AD" clId="Web-{C7858A76-8E73-0040-42A9-EC0D4AF8C0F1}" dt="2025-03-28T09:12:33.793" v="149"/>
          <ac:spMkLst>
            <pc:docMk/>
            <pc:sldMk cId="1149956150" sldId="271"/>
            <ac:spMk id="5" creationId="{5066828C-D8F9-3418-EA8F-C767C58F8B35}"/>
          </ac:spMkLst>
        </pc:spChg>
        <pc:spChg chg="mod">
          <ac:chgData name="Carberry, Samantha" userId="S::samantha.carberry_cumbria.gov.uk#ext#@cumberlandgov.onmicrosoft.com::f51088aa-b04e-4d03-9c09-6c1109d6d1f5" providerId="AD" clId="Web-{C7858A76-8E73-0040-42A9-EC0D4AF8C0F1}" dt="2025-03-28T09:12:26.543" v="147" actId="1076"/>
          <ac:spMkLst>
            <pc:docMk/>
            <pc:sldMk cId="1149956150" sldId="271"/>
            <ac:spMk id="6" creationId="{1FA31C10-259B-BCC3-376A-ADE5DEDFB501}"/>
          </ac:spMkLst>
        </pc:spChg>
        <pc:spChg chg="add mod">
          <ac:chgData name="Carberry, Samantha" userId="S::samantha.carberry_cumbria.gov.uk#ext#@cumberlandgov.onmicrosoft.com::f51088aa-b04e-4d03-9c09-6c1109d6d1f5" providerId="AD" clId="Web-{C7858A76-8E73-0040-42A9-EC0D4AF8C0F1}" dt="2025-03-28T09:12:24.543" v="146" actId="1076"/>
          <ac:spMkLst>
            <pc:docMk/>
            <pc:sldMk cId="1149956150" sldId="271"/>
            <ac:spMk id="10" creationId="{7E2BB201-93C1-21CD-99FC-CD831BA64D1C}"/>
          </ac:spMkLst>
        </pc:spChg>
        <pc:picChg chg="add">
          <ac:chgData name="Carberry, Samantha" userId="S::samantha.carberry_cumbria.gov.uk#ext#@cumberlandgov.onmicrosoft.com::f51088aa-b04e-4d03-9c09-6c1109d6d1f5" providerId="AD" clId="Web-{C7858A76-8E73-0040-42A9-EC0D4AF8C0F1}" dt="2025-03-28T09:11:08.553" v="126"/>
          <ac:picMkLst>
            <pc:docMk/>
            <pc:sldMk cId="1149956150" sldId="271"/>
            <ac:picMk id="8" creationId="{41BFEA88-7A4B-C565-08B8-328140A879BB}"/>
          </ac:picMkLst>
        </pc:picChg>
      </pc:sldChg>
      <pc:sldChg chg="modSp">
        <pc:chgData name="Carberry, Samantha" userId="S::samantha.carberry_cumbria.gov.uk#ext#@cumberlandgov.onmicrosoft.com::f51088aa-b04e-4d03-9c09-6c1109d6d1f5" providerId="AD" clId="Web-{C7858A76-8E73-0040-42A9-EC0D4AF8C0F1}" dt="2025-03-28T09:24:29.345" v="244" actId="20577"/>
        <pc:sldMkLst>
          <pc:docMk/>
          <pc:sldMk cId="923792429" sldId="272"/>
        </pc:sldMkLst>
        <pc:spChg chg="mod">
          <ac:chgData name="Carberry, Samantha" userId="S::samantha.carberry_cumbria.gov.uk#ext#@cumberlandgov.onmicrosoft.com::f51088aa-b04e-4d03-9c09-6c1109d6d1f5" providerId="AD" clId="Web-{C7858A76-8E73-0040-42A9-EC0D4AF8C0F1}" dt="2025-03-28T09:24:29.345" v="244" actId="20577"/>
          <ac:spMkLst>
            <pc:docMk/>
            <pc:sldMk cId="923792429" sldId="272"/>
            <ac:spMk id="2" creationId="{067CDF8D-6AF7-895F-5AD0-17B2D3AE0FB7}"/>
          </ac:spMkLst>
        </pc:spChg>
        <pc:spChg chg="mod">
          <ac:chgData name="Carberry, Samantha" userId="S::samantha.carberry_cumbria.gov.uk#ext#@cumberlandgov.onmicrosoft.com::f51088aa-b04e-4d03-9c09-6c1109d6d1f5" providerId="AD" clId="Web-{C7858A76-8E73-0040-42A9-EC0D4AF8C0F1}" dt="2025-03-28T09:24:26.454" v="243" actId="1076"/>
          <ac:spMkLst>
            <pc:docMk/>
            <pc:sldMk cId="923792429" sldId="272"/>
            <ac:spMk id="3" creationId="{5CC7D414-13EB-4C12-A933-5FB59AC4F8DE}"/>
          </ac:spMkLst>
        </pc:spChg>
      </pc:sldChg>
      <pc:sldChg chg="del">
        <pc:chgData name="Carberry, Samantha" userId="S::samantha.carberry_cumbria.gov.uk#ext#@cumberlandgov.onmicrosoft.com::f51088aa-b04e-4d03-9c09-6c1109d6d1f5" providerId="AD" clId="Web-{C7858A76-8E73-0040-42A9-EC0D4AF8C0F1}" dt="2025-03-28T08:51:46.751" v="0"/>
        <pc:sldMkLst>
          <pc:docMk/>
          <pc:sldMk cId="2843466085" sldId="273"/>
        </pc:sldMkLst>
      </pc:sldChg>
    </pc:docChg>
  </pc:docChgLst>
  <pc:docChgLst>
    <pc:chgData name="Becky Clarke" userId="6c78a8c6-baba-4afb-bc30-e64acbe9d49a" providerId="ADAL" clId="{850CF188-067B-4AF1-A810-1025464225EB}"/>
    <pc:docChg chg="undo redo custSel addSld delSld modSld">
      <pc:chgData name="Becky Clarke" userId="6c78a8c6-baba-4afb-bc30-e64acbe9d49a" providerId="ADAL" clId="{850CF188-067B-4AF1-A810-1025464225EB}" dt="2024-12-24T11:01:30.710" v="203" actId="14100"/>
      <pc:docMkLst>
        <pc:docMk/>
      </pc:docMkLst>
      <pc:sldChg chg="modSp mod">
        <pc:chgData name="Becky Clarke" userId="6c78a8c6-baba-4afb-bc30-e64acbe9d49a" providerId="ADAL" clId="{850CF188-067B-4AF1-A810-1025464225EB}" dt="2024-12-23T16:08:01.774" v="181" actId="20577"/>
        <pc:sldMkLst>
          <pc:docMk/>
          <pc:sldMk cId="101954712" sldId="256"/>
        </pc:sldMkLst>
      </pc:sldChg>
      <pc:sldChg chg="modSp mod">
        <pc:chgData name="Becky Clarke" userId="6c78a8c6-baba-4afb-bc30-e64acbe9d49a" providerId="ADAL" clId="{850CF188-067B-4AF1-A810-1025464225EB}" dt="2024-12-23T16:08:44.372" v="182"/>
        <pc:sldMkLst>
          <pc:docMk/>
          <pc:sldMk cId="3402280800" sldId="257"/>
        </pc:sldMkLst>
      </pc:sldChg>
      <pc:sldChg chg="modSp mod">
        <pc:chgData name="Becky Clarke" userId="6c78a8c6-baba-4afb-bc30-e64acbe9d49a" providerId="ADAL" clId="{850CF188-067B-4AF1-A810-1025464225EB}" dt="2024-12-24T11:01:30.710" v="203" actId="14100"/>
        <pc:sldMkLst>
          <pc:docMk/>
          <pc:sldMk cId="2091158735" sldId="258"/>
        </pc:sldMkLst>
      </pc:sldChg>
      <pc:sldChg chg="modSp mod">
        <pc:chgData name="Becky Clarke" userId="6c78a8c6-baba-4afb-bc30-e64acbe9d49a" providerId="ADAL" clId="{850CF188-067B-4AF1-A810-1025464225EB}" dt="2024-12-23T16:07:26.049" v="169" actId="20577"/>
        <pc:sldMkLst>
          <pc:docMk/>
          <pc:sldMk cId="743560906" sldId="259"/>
        </pc:sldMkLst>
      </pc:sldChg>
      <pc:sldChg chg="del">
        <pc:chgData name="Becky Clarke" userId="6c78a8c6-baba-4afb-bc30-e64acbe9d49a" providerId="ADAL" clId="{850CF188-067B-4AF1-A810-1025464225EB}" dt="2024-12-23T16:06:35.929" v="109" actId="2696"/>
        <pc:sldMkLst>
          <pc:docMk/>
          <pc:sldMk cId="3059048893" sldId="260"/>
        </pc:sldMkLst>
      </pc:sldChg>
      <pc:sldChg chg="modSp mod">
        <pc:chgData name="Becky Clarke" userId="6c78a8c6-baba-4afb-bc30-e64acbe9d49a" providerId="ADAL" clId="{850CF188-067B-4AF1-A810-1025464225EB}" dt="2024-12-23T16:06:41.489" v="110" actId="20577"/>
        <pc:sldMkLst>
          <pc:docMk/>
          <pc:sldMk cId="1218120883" sldId="261"/>
        </pc:sldMkLst>
      </pc:sldChg>
      <pc:sldChg chg="modSp mod">
        <pc:chgData name="Becky Clarke" userId="6c78a8c6-baba-4afb-bc30-e64acbe9d49a" providerId="ADAL" clId="{850CF188-067B-4AF1-A810-1025464225EB}" dt="2024-12-23T16:08:53.002" v="198" actId="20577"/>
        <pc:sldMkLst>
          <pc:docMk/>
          <pc:sldMk cId="1824874831" sldId="262"/>
        </pc:sldMkLst>
      </pc:sldChg>
      <pc:sldChg chg="add">
        <pc:chgData name="Becky Clarke" userId="6c78a8c6-baba-4afb-bc30-e64acbe9d49a" providerId="ADAL" clId="{850CF188-067B-4AF1-A810-1025464225EB}" dt="2024-12-23T16:07:32.901" v="170" actId="2890"/>
        <pc:sldMkLst>
          <pc:docMk/>
          <pc:sldMk cId="1360183961" sldId="263"/>
        </pc:sldMkLst>
      </pc:sldChg>
      <pc:sldChg chg="del">
        <pc:chgData name="Becky Clarke" userId="6c78a8c6-baba-4afb-bc30-e64acbe9d49a" providerId="ADAL" clId="{850CF188-067B-4AF1-A810-1025464225EB}" dt="2024-12-23T16:06:51.462" v="113" actId="47"/>
        <pc:sldMkLst>
          <pc:docMk/>
          <pc:sldMk cId="2030389155" sldId="263"/>
        </pc:sldMkLst>
      </pc:sldChg>
      <pc:sldChg chg="del">
        <pc:chgData name="Becky Clarke" userId="6c78a8c6-baba-4afb-bc30-e64acbe9d49a" providerId="ADAL" clId="{850CF188-067B-4AF1-A810-1025464225EB}" dt="2024-12-23T16:06:53.508" v="114" actId="47"/>
        <pc:sldMkLst>
          <pc:docMk/>
          <pc:sldMk cId="1293100759" sldId="264"/>
        </pc:sldMkLst>
      </pc:sldChg>
      <pc:sldChg chg="add">
        <pc:chgData name="Becky Clarke" userId="6c78a8c6-baba-4afb-bc30-e64acbe9d49a" providerId="ADAL" clId="{850CF188-067B-4AF1-A810-1025464225EB}" dt="2024-12-23T16:07:34.692" v="171" actId="2890"/>
        <pc:sldMkLst>
          <pc:docMk/>
          <pc:sldMk cId="3528867852" sldId="264"/>
        </pc:sldMkLst>
      </pc:sldChg>
      <pc:sldChg chg="add">
        <pc:chgData name="Becky Clarke" userId="6c78a8c6-baba-4afb-bc30-e64acbe9d49a" providerId="ADAL" clId="{850CF188-067B-4AF1-A810-1025464225EB}" dt="2024-12-23T16:07:37.031" v="172" actId="2890"/>
        <pc:sldMkLst>
          <pc:docMk/>
          <pc:sldMk cId="2051935157" sldId="265"/>
        </pc:sldMkLst>
      </pc:sldChg>
      <pc:sldChg chg="del">
        <pc:chgData name="Becky Clarke" userId="6c78a8c6-baba-4afb-bc30-e64acbe9d49a" providerId="ADAL" clId="{850CF188-067B-4AF1-A810-1025464225EB}" dt="2024-12-23T16:07:00.602" v="117" actId="47"/>
        <pc:sldMkLst>
          <pc:docMk/>
          <pc:sldMk cId="3489304011" sldId="265"/>
        </pc:sldMkLst>
      </pc:sldChg>
      <pc:sldChg chg="add">
        <pc:chgData name="Becky Clarke" userId="6c78a8c6-baba-4afb-bc30-e64acbe9d49a" providerId="ADAL" clId="{850CF188-067B-4AF1-A810-1025464225EB}" dt="2024-12-23T16:07:39.616" v="173" actId="2890"/>
        <pc:sldMkLst>
          <pc:docMk/>
          <pc:sldMk cId="967422396" sldId="266"/>
        </pc:sldMkLst>
      </pc:sldChg>
      <pc:sldChg chg="del">
        <pc:chgData name="Becky Clarke" userId="6c78a8c6-baba-4afb-bc30-e64acbe9d49a" providerId="ADAL" clId="{850CF188-067B-4AF1-A810-1025464225EB}" dt="2024-12-23T16:06:59.964" v="116" actId="47"/>
        <pc:sldMkLst>
          <pc:docMk/>
          <pc:sldMk cId="3340575912" sldId="266"/>
        </pc:sldMkLst>
      </pc:sldChg>
      <pc:sldChg chg="del">
        <pc:chgData name="Becky Clarke" userId="6c78a8c6-baba-4afb-bc30-e64acbe9d49a" providerId="ADAL" clId="{850CF188-067B-4AF1-A810-1025464225EB}" dt="2024-12-23T16:06:58.820" v="115" actId="47"/>
        <pc:sldMkLst>
          <pc:docMk/>
          <pc:sldMk cId="3170108188" sldId="267"/>
        </pc:sldMkLst>
      </pc:sldChg>
    </pc:docChg>
  </pc:docChgLst>
  <pc:docChgLst>
    <pc:chgData name="Becky Clarke" userId="6c78a8c6-baba-4afb-bc30-e64acbe9d49a" providerId="ADAL" clId="{4D8E571A-51A3-4269-82D6-8752EE44BE36}"/>
    <pc:docChg chg="modSld">
      <pc:chgData name="Becky Clarke" userId="6c78a8c6-baba-4afb-bc30-e64acbe9d49a" providerId="ADAL" clId="{4D8E571A-51A3-4269-82D6-8752EE44BE36}" dt="2025-02-03T15:03:00.504" v="26" actId="20577"/>
      <pc:docMkLst>
        <pc:docMk/>
      </pc:docMkLst>
      <pc:sldChg chg="modSp mod">
        <pc:chgData name="Becky Clarke" userId="6c78a8c6-baba-4afb-bc30-e64acbe9d49a" providerId="ADAL" clId="{4D8E571A-51A3-4269-82D6-8752EE44BE36}" dt="2025-02-03T15:03:00.504" v="26" actId="20577"/>
        <pc:sldMkLst>
          <pc:docMk/>
          <pc:sldMk cId="967422396" sldId="266"/>
        </pc:sldMkLst>
        <pc:spChg chg="mod">
          <ac:chgData name="Becky Clarke" userId="6c78a8c6-baba-4afb-bc30-e64acbe9d49a" providerId="ADAL" clId="{4D8E571A-51A3-4269-82D6-8752EE44BE36}" dt="2025-02-03T15:03:00.504" v="26" actId="20577"/>
          <ac:spMkLst>
            <pc:docMk/>
            <pc:sldMk cId="967422396" sldId="266"/>
            <ac:spMk id="2" creationId="{E40E2C3B-710D-F2ED-8EF8-C3C7EF41574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6779B3-FF4A-4B78-AAD0-F7D6BE30C9A8}" type="datetimeFigureOut">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5E0CBE-2A32-4597-83E8-1F8791BFE024}" type="slidenum">
              <a:t>‹#›</a:t>
            </a:fld>
            <a:endParaRPr lang="en-US"/>
          </a:p>
        </p:txBody>
      </p:sp>
    </p:spTree>
    <p:extLst>
      <p:ext uri="{BB962C8B-B14F-4D97-AF65-F5344CB8AC3E}">
        <p14:creationId xmlns:p14="http://schemas.microsoft.com/office/powerpoint/2010/main" val="3199515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Cumberland HDRC’s definition of community defines Communities ‘as groups of people who share common characteristics’. Due to Cumberland’s large and diverse geography, we are unable to talk about one type of community. Therefore, the definition encompasses three broad but distinct types of community, such as: </a:t>
            </a:r>
          </a:p>
          <a:p>
            <a:endParaRPr lang="en-GB">
              <a:ea typeface="Calibri"/>
              <a:cs typeface="Calibri"/>
            </a:endParaRPr>
          </a:p>
          <a:p>
            <a:pPr marL="171450" indent="-171450">
              <a:lnSpc>
                <a:spcPct val="90000"/>
              </a:lnSpc>
              <a:spcBef>
                <a:spcPts val="1000"/>
              </a:spcBef>
              <a:buFont typeface="Arial"/>
              <a:buChar char="•"/>
            </a:pPr>
            <a:r>
              <a:rPr lang="en-GB" b="1"/>
              <a:t>Communities of place</a:t>
            </a:r>
            <a:r>
              <a:rPr lang="en-GB"/>
              <a:t>: those defined by a geographical area</a:t>
            </a:r>
            <a:endParaRPr lang="en-US"/>
          </a:p>
          <a:p>
            <a:pPr marL="171450" indent="-171450">
              <a:lnSpc>
                <a:spcPct val="90000"/>
              </a:lnSpc>
              <a:spcBef>
                <a:spcPts val="1000"/>
              </a:spcBef>
              <a:buFont typeface="Arial"/>
              <a:buChar char="•"/>
            </a:pPr>
            <a:r>
              <a:rPr lang="en-GB" b="1"/>
              <a:t>Communities of interest</a:t>
            </a:r>
            <a:r>
              <a:rPr lang="en-GB"/>
              <a:t>: those with a shared interest or experience. This could include tenants/ residents’ groups, allotment holders, people involved in environmental projects, or people who come together to use services.  </a:t>
            </a:r>
            <a:endParaRPr lang="en-US"/>
          </a:p>
          <a:p>
            <a:pPr marL="171450" indent="-171450">
              <a:lnSpc>
                <a:spcPct val="90000"/>
              </a:lnSpc>
              <a:spcBef>
                <a:spcPts val="1000"/>
              </a:spcBef>
              <a:buFont typeface="Arial"/>
              <a:buChar char="•"/>
            </a:pPr>
            <a:r>
              <a:rPr lang="en-GB" b="1"/>
              <a:t>Communities of identity</a:t>
            </a:r>
            <a:r>
              <a:rPr lang="en-GB"/>
              <a:t>: people who share characteristics, or who share experience of, or a stake in, a particular issue. Examples might be young people, older people, disabled people, ethnic groups, or LGBTQIA+ people and communities of practice.</a:t>
            </a:r>
            <a:endParaRPr lang="en-US"/>
          </a:p>
          <a:p>
            <a:pPr>
              <a:lnSpc>
                <a:spcPct val="90000"/>
              </a:lnSpc>
              <a:spcBef>
                <a:spcPts val="1000"/>
              </a:spcBef>
            </a:pPr>
            <a:endParaRPr lang="en-GB"/>
          </a:p>
          <a:p>
            <a:pPr>
              <a:lnSpc>
                <a:spcPct val="90000"/>
              </a:lnSpc>
              <a:spcBef>
                <a:spcPts val="1000"/>
              </a:spcBef>
            </a:pPr>
            <a:r>
              <a:rPr lang="en-GB"/>
              <a:t>Community could also mean people with other common bonds, for example students or business people.</a:t>
            </a:r>
          </a:p>
          <a:p>
            <a:pPr>
              <a:lnSpc>
                <a:spcPct val="90000"/>
              </a:lnSpc>
              <a:spcBef>
                <a:spcPts val="1000"/>
              </a:spcBef>
            </a:pPr>
            <a:r>
              <a:rPr lang="en-GB"/>
              <a:t>It is important to note that a sense of community can be fluid, and members can feel part of several communities at the same time.</a:t>
            </a:r>
            <a:endParaRPr lang="en-US"/>
          </a:p>
          <a:p>
            <a:pPr>
              <a:lnSpc>
                <a:spcPct val="90000"/>
              </a:lnSpc>
              <a:spcBef>
                <a:spcPts val="1000"/>
              </a:spcBef>
            </a:pPr>
            <a:r>
              <a:rPr lang="en-GB"/>
              <a:t>One of the biggest challenges in community engagement is defining "the community." A common mistake in public health research and global health projects is to define the community solely based on geographic boundaries—like health clinic catchment areas or village borders. However, geography and social connections don’t always align, and communities can be much more complex, dynamic, and diverse than simply where people live. Over the years, we've learned a lot about how social groupings can be much more fluid and varied than we might expect.</a:t>
            </a:r>
            <a:endParaRPr lang="en-GB">
              <a:ea typeface="Calibri"/>
              <a:cs typeface="Calibri"/>
            </a:endParaRPr>
          </a:p>
        </p:txBody>
      </p:sp>
      <p:sp>
        <p:nvSpPr>
          <p:cNvPr id="4" name="Slide Number Placeholder 3"/>
          <p:cNvSpPr>
            <a:spLocks noGrp="1"/>
          </p:cNvSpPr>
          <p:nvPr>
            <p:ph type="sldNum" sz="quarter" idx="5"/>
          </p:nvPr>
        </p:nvSpPr>
        <p:spPr/>
        <p:txBody>
          <a:bodyPr/>
          <a:lstStyle/>
          <a:p>
            <a:fld id="{D05E0CBE-2A32-4597-83E8-1F8791BFE024}" type="slidenum">
              <a:rPr lang="en-US"/>
              <a:t>3</a:t>
            </a:fld>
            <a:endParaRPr lang="en-US"/>
          </a:p>
        </p:txBody>
      </p:sp>
    </p:spTree>
    <p:extLst>
      <p:ext uri="{BB962C8B-B14F-4D97-AF65-F5344CB8AC3E}">
        <p14:creationId xmlns:p14="http://schemas.microsoft.com/office/powerpoint/2010/main" val="1728690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Understanding the Community Ecosystem</a:t>
            </a:r>
            <a:endParaRPr lang="en-US"/>
          </a:p>
          <a:p>
            <a:r>
              <a:rPr lang="en-US"/>
              <a:t>To engage a community effectively, we first need to understand its ecosystem. This includes community leaders, members, internal support systems, and relationships within the community, like between different social groups. It also involves things like neighborhood characteristics (health determinants, environment) and how the community interacts with others, as well as their attitudes. Without this knowledge, our engagement efforts may miss key parts of the community.</a:t>
            </a:r>
            <a:endParaRPr lang="en-US">
              <a:ea typeface="Calibri"/>
              <a:cs typeface="Calibri"/>
            </a:endParaRPr>
          </a:p>
          <a:p>
            <a:r>
              <a:rPr lang="en-US" b="1"/>
              <a:t>Map the Community Demographics</a:t>
            </a:r>
            <a:endParaRPr lang="en-US"/>
          </a:p>
          <a:p>
            <a:r>
              <a:rPr lang="en-US"/>
              <a:t>Before reaching out, it's important to understand who makes up the community. Knowing the demographics helps us understand the community structure.</a:t>
            </a:r>
          </a:p>
          <a:p>
            <a:r>
              <a:rPr lang="en-US" b="1"/>
              <a:t>Learn the Community’s Socio-Cultural Norms</a:t>
            </a:r>
            <a:endParaRPr lang="en-US"/>
          </a:p>
          <a:p>
            <a:r>
              <a:rPr lang="en-US"/>
              <a:t>Every community has its own customs and expectations. Being culturally humble and competent helps us build better relationships and work effectively with community leaders and members.</a:t>
            </a:r>
          </a:p>
          <a:p>
            <a:r>
              <a:rPr lang="en-US" b="1"/>
              <a:t>Recognize the Community Champions</a:t>
            </a:r>
            <a:endParaRPr lang="en-US"/>
          </a:p>
          <a:p>
            <a:r>
              <a:rPr lang="en-US"/>
              <a:t>Community champions (activists, influencers, leaders) play a big role in successful engagement. Building relationships with them makes community engagement much smoother.</a:t>
            </a:r>
          </a:p>
          <a:p>
            <a:r>
              <a:rPr lang="en-US" b="1"/>
              <a:t>Identify Hard-to-Reach Groups</a:t>
            </a:r>
            <a:endParaRPr lang="en-US"/>
          </a:p>
          <a:p>
            <a:r>
              <a:rPr lang="en-US"/>
              <a:t>Some community groups may be harder to engage. Knowing who they are lets us make extra efforts to connect with them and include them in our research.</a:t>
            </a:r>
          </a:p>
          <a:p>
            <a:r>
              <a:rPr lang="en-US" b="1"/>
              <a:t>Know Community Events</a:t>
            </a:r>
            <a:endParaRPr lang="en-US"/>
          </a:p>
          <a:p>
            <a:r>
              <a:rPr lang="en-US"/>
              <a:t>Staying aware of regular community events helps us show up at key moments to interact with people and raise our presence. We can't attend everything, but focusing on the most relevant events maximizes our efforts.</a:t>
            </a:r>
          </a:p>
          <a:p>
            <a:r>
              <a:rPr lang="en-US" b="1"/>
              <a:t>Inventory Key Community Spots</a:t>
            </a:r>
            <a:endParaRPr lang="en-US"/>
          </a:p>
          <a:p>
            <a:r>
              <a:rPr lang="en-US"/>
              <a:t>Identifying places people visit regularly is key to connecting with the community. This helps plan outreach and get the message out.</a:t>
            </a:r>
          </a:p>
          <a:p>
            <a:r>
              <a:rPr lang="en-US" b="1"/>
              <a:t>Find Community Communication Channels</a:t>
            </a:r>
            <a:endParaRPr lang="en-US"/>
          </a:p>
          <a:p>
            <a:r>
              <a:rPr lang="en-US"/>
              <a:t>Communities communicate through different channels—word of mouth, social media, etc. Knowing these helps us get the word out more effectively. </a:t>
            </a:r>
            <a:r>
              <a:rPr lang="en-GB"/>
              <a:t>Various methods are required as people have different preferences for engaging.</a:t>
            </a:r>
            <a:endParaRPr lang="en-US">
              <a:ea typeface="Calibri"/>
              <a:cs typeface="Calibri"/>
            </a:endParaRPr>
          </a:p>
          <a:p>
            <a:r>
              <a:rPr lang="en-US" b="1"/>
              <a:t>Catalogue Active </a:t>
            </a:r>
            <a:r>
              <a:rPr lang="en-US" b="1" err="1"/>
              <a:t>Organisations</a:t>
            </a:r>
            <a:endParaRPr lang="en-US" err="1"/>
          </a:p>
          <a:p>
            <a:r>
              <a:rPr lang="en-US"/>
              <a:t>Understanding the </a:t>
            </a:r>
            <a:r>
              <a:rPr lang="en-US" err="1"/>
              <a:t>organisations</a:t>
            </a:r>
            <a:r>
              <a:rPr lang="en-US"/>
              <a:t> in the community is important for networking and building connections.</a:t>
            </a:r>
          </a:p>
          <a:p>
            <a:r>
              <a:rPr lang="en-US" b="1"/>
              <a:t>Ongoing Process</a:t>
            </a:r>
            <a:endParaRPr lang="en-US"/>
          </a:p>
          <a:p>
            <a:r>
              <a:rPr lang="en-US"/>
              <a:t>All of this needs to be an ongoing effort. Communities change over time, and keeping updated is crucial for successful engagement.</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D05E0CBE-2A32-4597-83E8-1F8791BFE024}" type="slidenum">
              <a:rPr lang="en-US"/>
              <a:t>4</a:t>
            </a:fld>
            <a:endParaRPr lang="en-US"/>
          </a:p>
        </p:txBody>
      </p:sp>
    </p:spTree>
    <p:extLst>
      <p:ext uri="{BB962C8B-B14F-4D97-AF65-F5344CB8AC3E}">
        <p14:creationId xmlns:p14="http://schemas.microsoft.com/office/powerpoint/2010/main" val="1237685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lnSpc>
                <a:spcPct val="90000"/>
              </a:lnSpc>
              <a:spcBef>
                <a:spcPts val="1000"/>
              </a:spcBef>
              <a:buFont typeface="Arial"/>
              <a:buChar char="•"/>
            </a:pPr>
            <a:r>
              <a:rPr lang="en-US"/>
              <a:t>Community Engagement Cumberland Council is committed to the active engagement of its community in evidence gathering of all kinds. This includes community members: • Taking part in evidence gathering as participants • Supporting Council staff with the design, delivery, analysis and dissemination of evidence as co-researchers. Leading the design, delivery, analysis and dissemination of evidence with Council staff as co-researchers. The role community members take will always depend on the context for the evidence gathering, the topic, and the skills and availability of community members, and ‘contextual fit’ is always the prime consideration when deciding on roles. </a:t>
            </a:r>
          </a:p>
          <a:p>
            <a:pPr marL="285750" indent="-285750">
              <a:lnSpc>
                <a:spcPct val="90000"/>
              </a:lnSpc>
              <a:spcBef>
                <a:spcPts val="1000"/>
              </a:spcBef>
              <a:buFont typeface="Arial"/>
              <a:buChar char="•"/>
            </a:pPr>
            <a:r>
              <a:rPr lang="en-US"/>
              <a:t>Cumberland Council upholds the UK Standards for Public Involvement in Research, namely: 1. Inclusive Opportunities - Public involvement partnerships are accessible and include a range of people and groups, as informed by community and research needs. 2. Working Together - Work together in a way that values all contributions, and that builds and sustains mutually respectful and productive relationships. 3. Support and Learning - Offer and promote support and learning opportunities that build confidence and skills for public involvement in research. 4. Communications - Use plain language for well-timed and relevant communications, as part of involvement plans and activities. 5. Impact - Seek improvement by identifying and sharing the difference that public involvement makes to research. 6. Governance - Involve the public in research management, regulation, leadership and decision making. The process of staff and community members working together to design, conduct, </a:t>
            </a:r>
            <a:r>
              <a:rPr lang="en-US" err="1"/>
              <a:t>analyse</a:t>
            </a:r>
            <a:r>
              <a:rPr lang="en-US"/>
              <a:t> or disseminate research is often referred to as ‘co-production’. The NIHR have a set of key principles that Cumberland Council ascribes to for such activities. These are: Sharing of power- the research is jointly owned and people work together to achieve a joint understanding Including all perspectives and skills- make sure the research team includes all those who can make a contribution Respecting and valuing the knowledge of all those working together on the research- everyone is of equal importance Reciprocity- everybody benefits from working together Building and maintaining relationships- an emphasis on relationships is key to sharing power. These principles are reflected in Cumberland Council’s Community Engagement Strategy. Cumberland Council also uses the Relational Principles for </a:t>
            </a:r>
            <a:r>
              <a:rPr lang="en-US" err="1"/>
              <a:t>CommunityCouncil</a:t>
            </a:r>
            <a:r>
              <a:rPr lang="en-US"/>
              <a:t> Partnerships as shown in the figure below. This framework focusses our attention on how we relate to people we work with in the community. It is not just who we work with and which communities they are situated in, but also how we work with them that matters. </a:t>
            </a:r>
            <a:endParaRPr lang="en-US">
              <a:ea typeface="Calibri"/>
              <a:cs typeface="Calibri"/>
            </a:endParaRPr>
          </a:p>
        </p:txBody>
      </p:sp>
      <p:sp>
        <p:nvSpPr>
          <p:cNvPr id="4" name="Slide Number Placeholder 3"/>
          <p:cNvSpPr>
            <a:spLocks noGrp="1"/>
          </p:cNvSpPr>
          <p:nvPr>
            <p:ph type="sldNum" sz="quarter" idx="5"/>
          </p:nvPr>
        </p:nvSpPr>
        <p:spPr/>
        <p:txBody>
          <a:bodyPr/>
          <a:lstStyle/>
          <a:p>
            <a:fld id="{D05E0CBE-2A32-4597-83E8-1F8791BFE024}" type="slidenum">
              <a:t>6</a:t>
            </a:fld>
            <a:endParaRPr lang="en-US"/>
          </a:p>
        </p:txBody>
      </p:sp>
    </p:spTree>
    <p:extLst>
      <p:ext uri="{BB962C8B-B14F-4D97-AF65-F5344CB8AC3E}">
        <p14:creationId xmlns:p14="http://schemas.microsoft.com/office/powerpoint/2010/main" val="3295019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Barriers to community engagement in local authorities can really limit effective collaboration and data collection. One big challenge is the lack of trust between residents and officials, often due to past experiences of feeling left out or poor communication. Limited resources—like funding, staff, and time—can also make it hard for local authorities to actively engage with the community. Cultural and language differences might create additional hurdles in reaching diverse groups. Plus, official processes, like restrictions on social media use, can make it harder to connect with residents. Overcoming these barriers is key to ensuring research reflects the community’s needs and perspectives. </a:t>
            </a:r>
          </a:p>
        </p:txBody>
      </p:sp>
      <p:sp>
        <p:nvSpPr>
          <p:cNvPr id="4" name="Slide Number Placeholder 3"/>
          <p:cNvSpPr>
            <a:spLocks noGrp="1"/>
          </p:cNvSpPr>
          <p:nvPr>
            <p:ph type="sldNum" sz="quarter" idx="5"/>
          </p:nvPr>
        </p:nvSpPr>
        <p:spPr/>
        <p:txBody>
          <a:bodyPr/>
          <a:lstStyle/>
          <a:p>
            <a:fld id="{D05E0CBE-2A32-4597-83E8-1F8791BFE024}" type="slidenum">
              <a:rPr lang="en-US"/>
              <a:t>8</a:t>
            </a:fld>
            <a:endParaRPr lang="en-US"/>
          </a:p>
        </p:txBody>
      </p:sp>
    </p:spTree>
    <p:extLst>
      <p:ext uri="{BB962C8B-B14F-4D97-AF65-F5344CB8AC3E}">
        <p14:creationId xmlns:p14="http://schemas.microsoft.com/office/powerpoint/2010/main" val="118532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Although this Community Engagement and Empowerment plan does not offer solutions to mitigate or overcome the barriers that are detailed above, it does offer some methods and principles on how we, as a HDRC will work in an equitable way within our communities across Cumberland. We will strive to do the following: </a:t>
            </a:r>
          </a:p>
          <a:p>
            <a:endParaRPr lang="en-US">
              <a:ea typeface="Calibri"/>
              <a:cs typeface="Calibri"/>
            </a:endParaRPr>
          </a:p>
          <a:p>
            <a:endParaRPr lang="en-US"/>
          </a:p>
          <a:p>
            <a:r>
              <a:rPr lang="en-US"/>
              <a:t>Work with Cumberland’s Geography- Working closely with partners and </a:t>
            </a:r>
            <a:r>
              <a:rPr lang="en-US" err="1"/>
              <a:t>organisations</a:t>
            </a:r>
            <a:r>
              <a:rPr lang="en-US"/>
              <a:t> to understand where is best to actively engage with communities, ensuring an equitable approach to being present in places of most need. </a:t>
            </a:r>
          </a:p>
          <a:p>
            <a:r>
              <a:rPr lang="en-US"/>
              <a:t> </a:t>
            </a:r>
            <a:endParaRPr lang="en-US">
              <a:ea typeface="Calibri"/>
              <a:cs typeface="Calibri"/>
            </a:endParaRPr>
          </a:p>
          <a:p>
            <a:r>
              <a:rPr lang="en-US"/>
              <a:t>Use what we have- Collaboration with other teams in the council and community </a:t>
            </a:r>
            <a:r>
              <a:rPr lang="en-US" err="1"/>
              <a:t>organisations</a:t>
            </a:r>
            <a:r>
              <a:rPr lang="en-US"/>
              <a:t> will be fundamental, sharing resources. </a:t>
            </a:r>
          </a:p>
          <a:p>
            <a:r>
              <a:rPr lang="en-US"/>
              <a:t> </a:t>
            </a:r>
            <a:endParaRPr lang="en-US">
              <a:ea typeface="Calibri"/>
              <a:cs typeface="Calibri"/>
            </a:endParaRPr>
          </a:p>
          <a:p>
            <a:r>
              <a:rPr lang="en-US"/>
              <a:t>Build trust- Acknowledge past issues and commit to a more inclusive approach. Engage with community leaders and </a:t>
            </a:r>
            <a:r>
              <a:rPr lang="en-US" err="1"/>
              <a:t>organisations</a:t>
            </a:r>
            <a:r>
              <a:rPr lang="en-US"/>
              <a:t> to vouch for the process's fairness and transparency. Address concerns openly and work to resolve them, demonstrating that participation is valued and respected. </a:t>
            </a:r>
          </a:p>
          <a:p>
            <a:r>
              <a:rPr lang="en-US"/>
              <a:t> </a:t>
            </a:r>
            <a:endParaRPr lang="en-US">
              <a:ea typeface="Calibri"/>
              <a:cs typeface="Calibri"/>
            </a:endParaRPr>
          </a:p>
          <a:p>
            <a:r>
              <a:rPr lang="en-US"/>
              <a:t>Language- Ensure that materials and meetings are available in multiple languages if needed. Consider literary issues in the area and how you can better include everyone. Provide closed captioning for online sessions (or sign language options).   </a:t>
            </a:r>
          </a:p>
          <a:p>
            <a:r>
              <a:rPr lang="en-US"/>
              <a:t> </a:t>
            </a:r>
            <a:endParaRPr lang="en-US">
              <a:ea typeface="Calibri"/>
              <a:cs typeface="Calibri"/>
            </a:endParaRPr>
          </a:p>
          <a:p>
            <a:r>
              <a:rPr lang="en-US"/>
              <a:t>Increase awareness- Use of social media, community newsletters or bulletin boards, local newspapers or radio stations, direct mail flyers, and/or door-to-door visits to discuss upcoming engagement or consultation meetings, surveys, or initiatives. Ensure the information is accessible to everyone, including those with disabilities or lack of access to the internet. </a:t>
            </a:r>
          </a:p>
          <a:p>
            <a:r>
              <a:rPr lang="en-US"/>
              <a:t> </a:t>
            </a:r>
            <a:endParaRPr lang="en-US">
              <a:ea typeface="Calibri"/>
              <a:cs typeface="Calibri"/>
            </a:endParaRPr>
          </a:p>
          <a:p>
            <a:r>
              <a:rPr lang="en-US"/>
              <a:t>Use a range of engagement methods- Different people have different comfort levels and preferences when it comes to participating, so offering multiple avenues for engagement can break down barriers. </a:t>
            </a:r>
          </a:p>
          <a:p>
            <a:r>
              <a:rPr lang="en-US"/>
              <a:t> </a:t>
            </a:r>
            <a:endParaRPr lang="en-US">
              <a:ea typeface="Calibri"/>
              <a:cs typeface="Calibri"/>
            </a:endParaRPr>
          </a:p>
          <a:p>
            <a:r>
              <a:rPr lang="en-US"/>
              <a:t>Flexible engagement options- make sessions available in-person and online. This allows people to engage at their convenience, making it more accessible to a broader audience. However, offering only some engagement opportunities online is important as people may lack the required access or knowledge to use the technology. </a:t>
            </a:r>
          </a:p>
          <a:p>
            <a:r>
              <a:rPr lang="en-US"/>
              <a:t> </a:t>
            </a:r>
            <a:endParaRPr lang="en-US">
              <a:ea typeface="Calibri"/>
              <a:cs typeface="Calibri"/>
            </a:endParaRPr>
          </a:p>
          <a:p>
            <a:r>
              <a:rPr lang="en-US"/>
              <a:t>Convenience- Engagement activities will be arranged at convenient times (e.g., not during business hours), at different times and in various locations. </a:t>
            </a:r>
          </a:p>
          <a:p>
            <a:r>
              <a:rPr lang="en-US"/>
              <a:t> </a:t>
            </a:r>
            <a:endParaRPr lang="en-US">
              <a:ea typeface="Calibri"/>
              <a:cs typeface="Calibri"/>
            </a:endParaRPr>
          </a:p>
          <a:p>
            <a:r>
              <a:rPr lang="en-US"/>
              <a:t>Accessibility- Consider accessibility to buildings where meetings are being held. Review if facilities are hard to access by those with disabilities and avoid locations that are hard to get to for people without access to transport. </a:t>
            </a:r>
          </a:p>
          <a:p>
            <a:endParaRPr lang="en-US">
              <a:ea typeface="Calibri"/>
              <a:cs typeface="Calibri"/>
            </a:endParaRPr>
          </a:p>
        </p:txBody>
      </p:sp>
      <p:sp>
        <p:nvSpPr>
          <p:cNvPr id="4" name="Slide Number Placeholder 3"/>
          <p:cNvSpPr>
            <a:spLocks noGrp="1"/>
          </p:cNvSpPr>
          <p:nvPr>
            <p:ph type="sldNum" sz="quarter" idx="5"/>
          </p:nvPr>
        </p:nvSpPr>
        <p:spPr/>
        <p:txBody>
          <a:bodyPr/>
          <a:lstStyle/>
          <a:p>
            <a:fld id="{D05E0CBE-2A32-4597-83E8-1F8791BFE024}" type="slidenum">
              <a:rPr lang="en-US"/>
              <a:t>9</a:t>
            </a:fld>
            <a:endParaRPr lang="en-US"/>
          </a:p>
        </p:txBody>
      </p:sp>
    </p:spTree>
    <p:extLst>
      <p:ext uri="{BB962C8B-B14F-4D97-AF65-F5344CB8AC3E}">
        <p14:creationId xmlns:p14="http://schemas.microsoft.com/office/powerpoint/2010/main" val="2531792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BE75B-4AD0-4937-1158-CF548A919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7B03782-02C9-7346-2219-B1B89183FB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857135-9EA8-E68D-79F3-C7FD9A3584FC}"/>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150A45E3-9D2B-37F1-5BF8-502C518E95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9CA5A8-5BC4-B5E5-1F2E-70F3D917D87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86941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50C7-2BFE-2C09-94DA-70BCBCD133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E55769-F9D4-137D-B125-3B2EB35C19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DF94B9-E152-8449-8D56-74279D0B3262}"/>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1DEC4389-8FB7-7A9B-E067-7584870A97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AC4298-4FD3-1FB8-4C77-D2D9F248AD3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56271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E5F1F9-1A47-6FA3-7C84-CE0BE32B82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B7DDFED-5BD9-768A-3DE1-9970C33F3F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608CF0-60D1-0B86-B711-272F0385C7F6}"/>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35CBDD0F-8161-454A-49C8-AE2A734FB4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C8BDB82-BD52-9201-DAC8-55A991441D5D}"/>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969185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4BD53-28D5-A652-82E0-4523EA026B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0C538C-555A-CFF5-1E2F-164FDD2CC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EF3E91-3830-2225-797D-A6743C6E211F}"/>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D2DC6578-05D0-82F2-61EC-16A4159EB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008E93F-9364-3126-C90D-EFD2BB96A9A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02421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7058-F0D3-05AE-B33A-02CA9F470B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F36D60B-56BF-CD93-4969-AC52B129C94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49940D-8349-025B-E9F6-91C5DABB20EB}"/>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28ABFAE2-AEB8-D3D6-D9F7-9B9B91C3A5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9A55E0-0735-8544-2A9E-691134179127}"/>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42735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9C438-07B9-68CE-86C7-00CEF45BCF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70AA943-6C5C-5043-FBE5-B3C9694AD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0C73618-F443-826C-CDA7-D4BC63794F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F67324-D002-A8A8-C52D-8FA7FD1F2687}"/>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6" name="Footer Placeholder 5">
            <a:extLst>
              <a:ext uri="{FF2B5EF4-FFF2-40B4-BE49-F238E27FC236}">
                <a16:creationId xmlns:a16="http://schemas.microsoft.com/office/drawing/2014/main" id="{D0C4984B-47DE-20C6-39C6-86F0C4A57A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4FE261-A481-6B28-BB13-C2F720229558}"/>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77306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2FD93-043D-5BA5-AE09-0BA37F423E0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B9EB5C-E18D-11AF-5109-7AB0B383EF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A583CE-2A86-0178-D1B1-10DE42B9F5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70956CA-DDB2-EF40-5B4C-FF9CFA9E9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72C7D6-69C1-7C13-DA7A-0E5FB80FDC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6589EA-2794-782B-0B98-244FB431DF20}"/>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8" name="Footer Placeholder 7">
            <a:extLst>
              <a:ext uri="{FF2B5EF4-FFF2-40B4-BE49-F238E27FC236}">
                <a16:creationId xmlns:a16="http://schemas.microsoft.com/office/drawing/2014/main" id="{00CB908E-342E-F706-4B8E-ED8F6514B1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156FE96-8A1D-A85A-4C94-2D8FC9A524A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09074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BEC47-164F-649C-A247-A54B6E33D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50B755A-A6A2-8C95-3B31-8FB062FCC0F6}"/>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4" name="Footer Placeholder 3">
            <a:extLst>
              <a:ext uri="{FF2B5EF4-FFF2-40B4-BE49-F238E27FC236}">
                <a16:creationId xmlns:a16="http://schemas.microsoft.com/office/drawing/2014/main" id="{1E2DEA88-76AF-CDF1-67C2-B73D2BA7CC0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1B6DBD-FB81-F33D-E03A-A88560A70A6C}"/>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2261035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8003B11-3B0A-5A49-ECD8-5E2026A6B2E6}"/>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3" name="Footer Placeholder 2">
            <a:extLst>
              <a:ext uri="{FF2B5EF4-FFF2-40B4-BE49-F238E27FC236}">
                <a16:creationId xmlns:a16="http://schemas.microsoft.com/office/drawing/2014/main" id="{4D063EC5-74EE-40B0-EBB9-ED179354DBE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C299B70-A152-9E66-BFB4-070485491EE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559485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AA9EC-E03A-A4FE-34B3-A234930AB8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5FC6E10-390C-D0B9-547B-F4AC9A52FC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C3F70A9-9D38-1FBB-AFD0-33B5D6A9A6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4D725D-FCA1-986A-804D-9D65495B5F1E}"/>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6" name="Footer Placeholder 5">
            <a:extLst>
              <a:ext uri="{FF2B5EF4-FFF2-40B4-BE49-F238E27FC236}">
                <a16:creationId xmlns:a16="http://schemas.microsoft.com/office/drawing/2014/main" id="{7B5D10AF-326B-D20A-A194-09229A9CDD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46D83F-E5B4-9FEB-CAE9-9182996AADBA}"/>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3217126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5BA6-D75D-244A-A043-80AF3DFA82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A089B4-A744-F7FF-3FBB-56AA5EC260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029AD0A-2781-997A-235F-8E4438E0F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66ADC9-8EBE-346E-8B14-EBC36F650F08}"/>
              </a:ext>
            </a:extLst>
          </p:cNvPr>
          <p:cNvSpPr>
            <a:spLocks noGrp="1"/>
          </p:cNvSpPr>
          <p:nvPr>
            <p:ph type="dt" sz="half" idx="10"/>
          </p:nvPr>
        </p:nvSpPr>
        <p:spPr/>
        <p:txBody>
          <a:bodyPr/>
          <a:lstStyle/>
          <a:p>
            <a:fld id="{4A75E97A-F46B-4642-87DA-5504FE33D45A}" type="datetimeFigureOut">
              <a:rPr lang="en-GB" smtClean="0"/>
              <a:t>28/03/2025</a:t>
            </a:fld>
            <a:endParaRPr lang="en-GB"/>
          </a:p>
        </p:txBody>
      </p:sp>
      <p:sp>
        <p:nvSpPr>
          <p:cNvPr id="6" name="Footer Placeholder 5">
            <a:extLst>
              <a:ext uri="{FF2B5EF4-FFF2-40B4-BE49-F238E27FC236}">
                <a16:creationId xmlns:a16="http://schemas.microsoft.com/office/drawing/2014/main" id="{ACCE2842-9DFD-15D6-BB41-A06F3302DC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BF47C5-D2FF-D57F-2BB2-A272AE17EA42}"/>
              </a:ext>
            </a:extLst>
          </p:cNvPr>
          <p:cNvSpPr>
            <a:spLocks noGrp="1"/>
          </p:cNvSpPr>
          <p:nvPr>
            <p:ph type="sldNum" sz="quarter" idx="12"/>
          </p:nvPr>
        </p:nvSpPr>
        <p:spPr/>
        <p:txBody>
          <a:bodyPr/>
          <a:lstStyle/>
          <a:p>
            <a:fld id="{EA1FB9BA-CB0F-441F-8481-ADF63AB817FA}" type="slidenum">
              <a:rPr lang="en-GB" smtClean="0"/>
              <a:t>‹#›</a:t>
            </a:fld>
            <a:endParaRPr lang="en-GB"/>
          </a:p>
        </p:txBody>
      </p:sp>
    </p:spTree>
    <p:extLst>
      <p:ext uri="{BB962C8B-B14F-4D97-AF65-F5344CB8AC3E}">
        <p14:creationId xmlns:p14="http://schemas.microsoft.com/office/powerpoint/2010/main" val="1345784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BAB43-74C3-F3CA-92D2-6847EBB2F1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0B0DD3-5C10-FBA6-EC6F-F7742D892F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3283D8-4C1D-6268-7D19-8486BE8EF5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75E97A-F46B-4642-87DA-5504FE33D45A}" type="datetimeFigureOut">
              <a:rPr lang="en-GB" smtClean="0"/>
              <a:t>28/03/2025</a:t>
            </a:fld>
            <a:endParaRPr lang="en-GB"/>
          </a:p>
        </p:txBody>
      </p:sp>
      <p:sp>
        <p:nvSpPr>
          <p:cNvPr id="5" name="Footer Placeholder 4">
            <a:extLst>
              <a:ext uri="{FF2B5EF4-FFF2-40B4-BE49-F238E27FC236}">
                <a16:creationId xmlns:a16="http://schemas.microsoft.com/office/drawing/2014/main" id="{C7DC0625-B9A2-50BF-657B-6C5AC309CB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03B74EB-0FC5-3A63-FE9A-73C1AD9188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1FB9BA-CB0F-441F-8481-ADF63AB817FA}" type="slidenum">
              <a:rPr lang="en-GB" smtClean="0"/>
              <a:t>‹#›</a:t>
            </a:fld>
            <a:endParaRPr lang="en-GB"/>
          </a:p>
        </p:txBody>
      </p:sp>
    </p:spTree>
    <p:extLst>
      <p:ext uri="{BB962C8B-B14F-4D97-AF65-F5344CB8AC3E}">
        <p14:creationId xmlns:p14="http://schemas.microsoft.com/office/powerpoint/2010/main" val="1478293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nihr.ac.uk/resource-guide-community-engagement-and-involvement-global-health-research"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1E3EB-029A-C4EB-A52C-D6E14E5D2FB5}"/>
              </a:ext>
            </a:extLst>
          </p:cNvPr>
          <p:cNvSpPr>
            <a:spLocks noGrp="1"/>
          </p:cNvSpPr>
          <p:nvPr>
            <p:ph type="ctrTitle"/>
          </p:nvPr>
        </p:nvSpPr>
        <p:spPr>
          <a:xfrm>
            <a:off x="1524000" y="1591407"/>
            <a:ext cx="9144000" cy="2387600"/>
          </a:xfrm>
        </p:spPr>
        <p:txBody>
          <a:bodyPr/>
          <a:lstStyle/>
          <a:p>
            <a:r>
              <a:rPr lang="en-GB" b="1"/>
              <a:t>How to do community engagement effectively</a:t>
            </a:r>
          </a:p>
        </p:txBody>
      </p:sp>
      <p:sp>
        <p:nvSpPr>
          <p:cNvPr id="3" name="Subtitle 2">
            <a:extLst>
              <a:ext uri="{FF2B5EF4-FFF2-40B4-BE49-F238E27FC236}">
                <a16:creationId xmlns:a16="http://schemas.microsoft.com/office/drawing/2014/main" id="{13409F30-4D84-1A2C-603B-9669991E06E4}"/>
              </a:ext>
            </a:extLst>
          </p:cNvPr>
          <p:cNvSpPr>
            <a:spLocks noGrp="1"/>
          </p:cNvSpPr>
          <p:nvPr>
            <p:ph type="subTitle" idx="1"/>
          </p:nvPr>
        </p:nvSpPr>
        <p:spPr>
          <a:xfrm>
            <a:off x="1524000" y="4448908"/>
            <a:ext cx="9144000" cy="808892"/>
          </a:xfrm>
        </p:spPr>
        <p:txBody>
          <a:bodyPr/>
          <a:lstStyle/>
          <a:p>
            <a:r>
              <a:rPr lang="en-GB"/>
              <a:t>Gathering Evidence Safely: Cumberland Councils’ Research Governance Framework</a:t>
            </a:r>
          </a:p>
        </p:txBody>
      </p:sp>
      <p:pic>
        <p:nvPicPr>
          <p:cNvPr id="1026" name="Picture 2">
            <a:extLst>
              <a:ext uri="{FF2B5EF4-FFF2-40B4-BE49-F238E27FC236}">
                <a16:creationId xmlns:a16="http://schemas.microsoft.com/office/drawing/2014/main" id="{7BABD249-3F50-B119-87CA-9CC43EE867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51463"/>
            <a:ext cx="12192000" cy="15065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close-up of a sign&#10;&#10;Description automatically generated">
            <a:extLst>
              <a:ext uri="{FF2B5EF4-FFF2-40B4-BE49-F238E27FC236}">
                <a16:creationId xmlns:a16="http://schemas.microsoft.com/office/drawing/2014/main" id="{2EC8F477-F172-012F-5F93-FF8F408C2D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915" y="369887"/>
            <a:ext cx="6343650" cy="12023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95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38F306-7247-22CE-FCDC-8192C8E9F471}"/>
            </a:ext>
          </a:extLst>
        </p:cNvPr>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642E1EC-C9D9-3CA3-B2C7-18A8BDA06321}"/>
              </a:ext>
            </a:extLst>
          </p:cNvPr>
          <p:cNvSpPr>
            <a:spLocks noGrp="1"/>
          </p:cNvSpPr>
          <p:nvPr>
            <p:ph type="title"/>
          </p:nvPr>
        </p:nvSpPr>
        <p:spPr>
          <a:xfrm>
            <a:off x="640080" y="329184"/>
            <a:ext cx="6894576" cy="1783080"/>
          </a:xfrm>
        </p:spPr>
        <p:txBody>
          <a:bodyPr anchor="b">
            <a:normAutofit/>
          </a:bodyPr>
          <a:lstStyle/>
          <a:p>
            <a:r>
              <a:rPr lang="en-GB" sz="5400" b="1"/>
              <a:t>In short </a:t>
            </a:r>
          </a:p>
        </p:txBody>
      </p:sp>
      <p:sp>
        <p:nvSpPr>
          <p:cNvPr id="15"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5">
            <a:extLst>
              <a:ext uri="{FF2B5EF4-FFF2-40B4-BE49-F238E27FC236}">
                <a16:creationId xmlns:a16="http://schemas.microsoft.com/office/drawing/2014/main" id="{7DEADE64-9110-3FD2-B553-ABECD3D7A469}"/>
              </a:ext>
            </a:extLst>
          </p:cNvPr>
          <p:cNvSpPr>
            <a:spLocks noGrp="1"/>
          </p:cNvSpPr>
          <p:nvPr>
            <p:ph idx="1"/>
          </p:nvPr>
        </p:nvSpPr>
        <p:spPr>
          <a:xfrm>
            <a:off x="640080" y="2706624"/>
            <a:ext cx="6894576" cy="3483864"/>
          </a:xfrm>
        </p:spPr>
        <p:txBody>
          <a:bodyPr vert="horz" lIns="91440" tIns="45720" rIns="91440" bIns="45720" rtlCol="0" anchor="t">
            <a:normAutofit/>
          </a:bodyPr>
          <a:lstStyle/>
          <a:p>
            <a:pPr marL="0" indent="0">
              <a:buNone/>
            </a:pPr>
            <a:r>
              <a:rPr lang="en-US" sz="2200">
                <a:ea typeface="+mn-lt"/>
                <a:cs typeface="+mn-lt"/>
              </a:rPr>
              <a:t>There's no one-size-fits-all approach to community engagement. It's important to stay flexible and adaptable while sticking to ethical principles. By understanding the community ecosystem—like its culture, values, and key players—you can shift from just talking at the community to having meaningful two-way conversations that lead to real impact.</a:t>
            </a:r>
            <a:endParaRPr lang="en-US" sz="2200"/>
          </a:p>
        </p:txBody>
      </p:sp>
      <p:pic>
        <p:nvPicPr>
          <p:cNvPr id="8" name="Picture 7" descr="A black and white icon of two people sitting in chairs&#10;&#10;AI-generated content may be incorrect.">
            <a:extLst>
              <a:ext uri="{FF2B5EF4-FFF2-40B4-BE49-F238E27FC236}">
                <a16:creationId xmlns:a16="http://schemas.microsoft.com/office/drawing/2014/main" id="{C4F78FC3-5CCC-22A7-7578-048C7CDF6057}"/>
              </a:ext>
            </a:extLst>
          </p:cNvPr>
          <p:cNvPicPr>
            <a:picLocks noChangeAspect="1"/>
          </p:cNvPicPr>
          <p:nvPr/>
        </p:nvPicPr>
        <p:blipFill>
          <a:blip r:embed="rId2"/>
          <a:stretch>
            <a:fillRect/>
          </a:stretch>
        </p:blipFill>
        <p:spPr>
          <a:xfrm>
            <a:off x="7773433" y="683871"/>
            <a:ext cx="4169199" cy="3418015"/>
          </a:xfrm>
          <a:prstGeom prst="rect">
            <a:avLst/>
          </a:prstGeom>
        </p:spPr>
      </p:pic>
      <p:pic>
        <p:nvPicPr>
          <p:cNvPr id="12" name="Picture 2" descr="A green and white flag&#10;&#10;AI-generated content may be incorrect.">
            <a:extLst>
              <a:ext uri="{FF2B5EF4-FFF2-40B4-BE49-F238E27FC236}">
                <a16:creationId xmlns:a16="http://schemas.microsoft.com/office/drawing/2014/main" id="{DDEA7B7F-1600-38FC-526A-301268EB03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8120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D5762-108F-2EFB-0FC3-BCA5E8E460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0E2C3B-710D-F2ED-8EF8-C3C7EF415747}"/>
              </a:ext>
            </a:extLst>
          </p:cNvPr>
          <p:cNvSpPr>
            <a:spLocks noGrp="1"/>
          </p:cNvSpPr>
          <p:nvPr>
            <p:ph type="title"/>
          </p:nvPr>
        </p:nvSpPr>
        <p:spPr/>
        <p:txBody>
          <a:bodyPr/>
          <a:lstStyle/>
          <a:p>
            <a:r>
              <a:rPr lang="en-GB"/>
              <a:t>References/ useful links</a:t>
            </a:r>
          </a:p>
        </p:txBody>
      </p:sp>
      <p:pic>
        <p:nvPicPr>
          <p:cNvPr id="4" name="Picture 2">
            <a:extLst>
              <a:ext uri="{FF2B5EF4-FFF2-40B4-BE49-F238E27FC236}">
                <a16:creationId xmlns:a16="http://schemas.microsoft.com/office/drawing/2014/main" id="{3CE55004-5DF4-D056-4ECE-64007ED25B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456BEA37-BAD1-85E5-C8C4-B6EA5B20BF91}"/>
              </a:ext>
            </a:extLst>
          </p:cNvPr>
          <p:cNvSpPr>
            <a:spLocks noGrp="1"/>
          </p:cNvSpPr>
          <p:nvPr>
            <p:ph idx="1"/>
          </p:nvPr>
        </p:nvSpPr>
        <p:spPr/>
        <p:txBody>
          <a:bodyPr vert="horz" lIns="91440" tIns="45720" rIns="91440" bIns="45720" rtlCol="0" anchor="t">
            <a:normAutofit/>
          </a:bodyPr>
          <a:lstStyle/>
          <a:p>
            <a:r>
              <a:rPr lang="en-GB">
                <a:hlinkClick r:id="rId3"/>
              </a:rPr>
              <a:t>Resource guide for community engagement and involvement in global health research | NIHR</a:t>
            </a:r>
            <a:endParaRPr lang="en-GB"/>
          </a:p>
          <a:p>
            <a:r>
              <a:rPr lang="en-GB">
                <a:ea typeface="+mn-lt"/>
                <a:cs typeface="+mn-lt"/>
              </a:rPr>
              <a:t>Turin et al (2023) Community Ecosystem Mapping: A Foundational Step for Effective Community Engagement in Research and Knowledge Mobilization, Journal of Primary  Care &amp; Community Health Volume 14: 1–7 https://doi.org/10.1177/21501319231205170</a:t>
            </a:r>
            <a:endParaRPr lang="en-GB"/>
          </a:p>
          <a:p>
            <a:endParaRPr lang="en-GB"/>
          </a:p>
        </p:txBody>
      </p:sp>
    </p:spTree>
    <p:extLst>
      <p:ext uri="{BB962C8B-B14F-4D97-AF65-F5344CB8AC3E}">
        <p14:creationId xmlns:p14="http://schemas.microsoft.com/office/powerpoint/2010/main" val="96742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CDF8D-6AF7-895F-5AD0-17B2D3AE0FB7}"/>
              </a:ext>
            </a:extLst>
          </p:cNvPr>
          <p:cNvSpPr>
            <a:spLocks noGrp="1"/>
          </p:cNvSpPr>
          <p:nvPr>
            <p:ph type="title"/>
          </p:nvPr>
        </p:nvSpPr>
        <p:spPr/>
        <p:txBody>
          <a:bodyPr/>
          <a:lstStyle/>
          <a:p>
            <a:r>
              <a:rPr lang="en-US" b="1"/>
              <a:t>What is community engagement?</a:t>
            </a:r>
          </a:p>
        </p:txBody>
      </p:sp>
      <p:sp>
        <p:nvSpPr>
          <p:cNvPr id="3" name="Content Placeholder 2">
            <a:extLst>
              <a:ext uri="{FF2B5EF4-FFF2-40B4-BE49-F238E27FC236}">
                <a16:creationId xmlns:a16="http://schemas.microsoft.com/office/drawing/2014/main" id="{5CC7D414-13EB-4C12-A933-5FB59AC4F8DE}"/>
              </a:ext>
            </a:extLst>
          </p:cNvPr>
          <p:cNvSpPr>
            <a:spLocks noGrp="1"/>
          </p:cNvSpPr>
          <p:nvPr>
            <p:ph idx="1"/>
          </p:nvPr>
        </p:nvSpPr>
        <p:spPr>
          <a:xfrm>
            <a:off x="838200" y="1538078"/>
            <a:ext cx="10515600" cy="4351338"/>
          </a:xfrm>
        </p:spPr>
        <p:txBody>
          <a:bodyPr vert="horz" lIns="91440" tIns="45720" rIns="91440" bIns="45720" rtlCol="0" anchor="t">
            <a:normAutofit/>
          </a:bodyPr>
          <a:lstStyle/>
          <a:p>
            <a:pPr marL="0" indent="0">
              <a:buNone/>
            </a:pPr>
            <a:r>
              <a:rPr lang="en-US" i="1"/>
              <a:t>‘‘the active, voluntary involvement of individuals and groups in changing problematic conditions in communities and influencing the policies and programs that affect the quality of their lives and the lives of other residents’’ (Ohmer 2007)  </a:t>
            </a:r>
          </a:p>
          <a:p>
            <a:r>
              <a:rPr lang="en-US" sz="2000"/>
              <a:t>Understanding the community ecosystem is key to creating effective engagement strategies. It involves getting to know the people, culture, and social dynamics of a community—things like demographics, cultural activities, key locations, hard-to-reach groups, and community leaders or </a:t>
            </a:r>
            <a:r>
              <a:rPr lang="en-US" sz="2000" err="1"/>
              <a:t>organiaations</a:t>
            </a:r>
            <a:r>
              <a:rPr lang="en-US" sz="2000"/>
              <a:t>.  </a:t>
            </a:r>
          </a:p>
          <a:p>
            <a:r>
              <a:rPr lang="en-US" sz="2000"/>
              <a:t>At first, this may seem overwhelming, but once you understand the community make up, it helps create sustainable engagement strategies and a solid research strategy.  </a:t>
            </a:r>
          </a:p>
          <a:p>
            <a:r>
              <a:rPr lang="en-US" sz="2000"/>
              <a:t>Remember, the community is always changing so it's important to regularly update your knowledge.</a:t>
            </a:r>
          </a:p>
          <a:p>
            <a:endParaRPr lang="en-US"/>
          </a:p>
        </p:txBody>
      </p:sp>
    </p:spTree>
    <p:extLst>
      <p:ext uri="{BB962C8B-B14F-4D97-AF65-F5344CB8AC3E}">
        <p14:creationId xmlns:p14="http://schemas.microsoft.com/office/powerpoint/2010/main" val="923792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23C55-4FE9-CF9B-6740-05F55D7937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FECB7E-3DCA-8435-9FA2-B0E8BB5BA568}"/>
              </a:ext>
            </a:extLst>
          </p:cNvPr>
          <p:cNvSpPr>
            <a:spLocks noGrp="1"/>
          </p:cNvSpPr>
          <p:nvPr>
            <p:ph type="title"/>
          </p:nvPr>
        </p:nvSpPr>
        <p:spPr/>
        <p:txBody>
          <a:bodyPr/>
          <a:lstStyle/>
          <a:p>
            <a:r>
              <a:rPr lang="en-GB" b="1"/>
              <a:t>What do we mean by community? </a:t>
            </a:r>
          </a:p>
        </p:txBody>
      </p:sp>
      <p:pic>
        <p:nvPicPr>
          <p:cNvPr id="4" name="Picture 2">
            <a:extLst>
              <a:ext uri="{FF2B5EF4-FFF2-40B4-BE49-F238E27FC236}">
                <a16:creationId xmlns:a16="http://schemas.microsoft.com/office/drawing/2014/main" id="{A9125673-1134-52BE-73F7-9D239CDFE8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C7D01950-C3A1-7779-F48D-1C45DBB0D681}"/>
              </a:ext>
            </a:extLst>
          </p:cNvPr>
          <p:cNvSpPr>
            <a:spLocks noGrp="1"/>
          </p:cNvSpPr>
          <p:nvPr>
            <p:ph idx="1"/>
          </p:nvPr>
        </p:nvSpPr>
        <p:spPr>
          <a:xfrm>
            <a:off x="838200" y="1391871"/>
            <a:ext cx="10515600" cy="4351338"/>
          </a:xfrm>
        </p:spPr>
        <p:txBody>
          <a:bodyPr vert="horz" lIns="91440" tIns="45720" rIns="91440" bIns="45720" rtlCol="0" anchor="t">
            <a:noAutofit/>
          </a:bodyPr>
          <a:lstStyle/>
          <a:p>
            <a:pPr marL="0" indent="0">
              <a:buNone/>
            </a:pPr>
            <a:endParaRPr lang="en-GB" sz="1600"/>
          </a:p>
          <a:p>
            <a:r>
              <a:rPr lang="en-GB" sz="2400" b="1"/>
              <a:t>Communities of place</a:t>
            </a:r>
            <a:r>
              <a:rPr lang="en-GB" sz="2400"/>
              <a:t>: those defined by a geographical area</a:t>
            </a:r>
            <a:endParaRPr lang="en-US" sz="2400"/>
          </a:p>
          <a:p>
            <a:r>
              <a:rPr lang="en-GB" sz="2400" b="1"/>
              <a:t>Communities of interest</a:t>
            </a:r>
            <a:r>
              <a:rPr lang="en-GB" sz="2400"/>
              <a:t>: those with a shared interest or experience. This could include tenants/ residents’ groups, allotment holders, people involved in environmental projects, or people who come together to use services.  </a:t>
            </a:r>
          </a:p>
          <a:p>
            <a:r>
              <a:rPr lang="en-GB" sz="2400" b="1"/>
              <a:t>Communities of identity</a:t>
            </a:r>
            <a:r>
              <a:rPr lang="en-GB" sz="2400"/>
              <a:t>: people who share characteristics, or who share experience of, or a stake in, a particular issue. Examples might be young people, older people, disabled people, ethnic groups, or LGBTQIA+ people and communities of practice.</a:t>
            </a:r>
          </a:p>
        </p:txBody>
      </p:sp>
    </p:spTree>
    <p:extLst>
      <p:ext uri="{BB962C8B-B14F-4D97-AF65-F5344CB8AC3E}">
        <p14:creationId xmlns:p14="http://schemas.microsoft.com/office/powerpoint/2010/main" val="1824874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58E5B-1111-67D9-AA14-D46730E0D10E}"/>
              </a:ext>
            </a:extLst>
          </p:cNvPr>
          <p:cNvSpPr>
            <a:spLocks noGrp="1"/>
          </p:cNvSpPr>
          <p:nvPr>
            <p:ph type="title"/>
          </p:nvPr>
        </p:nvSpPr>
        <p:spPr/>
        <p:txBody>
          <a:bodyPr>
            <a:normAutofit/>
          </a:bodyPr>
          <a:lstStyle/>
          <a:p>
            <a:r>
              <a:rPr lang="en-US" sz="3400" b="1">
                <a:ea typeface="+mj-lt"/>
                <a:cs typeface="+mj-lt"/>
              </a:rPr>
              <a:t>Elements of understanding the community ecosystem</a:t>
            </a:r>
            <a:endParaRPr lang="en-US" sz="3400" b="1"/>
          </a:p>
        </p:txBody>
      </p:sp>
      <p:sp>
        <p:nvSpPr>
          <p:cNvPr id="3" name="TextBox 2">
            <a:extLst>
              <a:ext uri="{FF2B5EF4-FFF2-40B4-BE49-F238E27FC236}">
                <a16:creationId xmlns:a16="http://schemas.microsoft.com/office/drawing/2014/main" id="{13A7B1A2-7EBE-FD83-8307-E39DFE3516EA}"/>
              </a:ext>
            </a:extLst>
          </p:cNvPr>
          <p:cNvSpPr txBox="1"/>
          <p:nvPr/>
        </p:nvSpPr>
        <p:spPr>
          <a:xfrm>
            <a:off x="8606195" y="4985860"/>
            <a:ext cx="222630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Turin et al, 2023</a:t>
            </a:r>
          </a:p>
        </p:txBody>
      </p:sp>
      <p:pic>
        <p:nvPicPr>
          <p:cNvPr id="6" name="Picture 2" descr="A green and white flag&#10;&#10;AI-generated content may be incorrect.">
            <a:extLst>
              <a:ext uri="{FF2B5EF4-FFF2-40B4-BE49-F238E27FC236}">
                <a16:creationId xmlns:a16="http://schemas.microsoft.com/office/drawing/2014/main" id="{D73A21A6-F638-01A8-6F83-2EA565FC3B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1"/>
            <a:ext cx="12192000" cy="1477108"/>
          </a:xfrm>
          <a:prstGeom prst="rect">
            <a:avLst/>
          </a:prstGeom>
          <a:noFill/>
          <a:extLst>
            <a:ext uri="{909E8E84-426E-40DD-AFC4-6F175D3DCCD1}">
              <a14:hiddenFill xmlns:a14="http://schemas.microsoft.com/office/drawing/2010/main">
                <a:solidFill>
                  <a:srgbClr val="FFFFFF"/>
                </a:solidFill>
              </a14:hiddenFill>
            </a:ext>
          </a:extLst>
        </p:spPr>
      </p:pic>
      <p:pic>
        <p:nvPicPr>
          <p:cNvPr id="4" name="Content Placeholder 3" descr="A group of speech bubbles with text&#10;&#10;AI-generated content may be incorrect.">
            <a:extLst>
              <a:ext uri="{FF2B5EF4-FFF2-40B4-BE49-F238E27FC236}">
                <a16:creationId xmlns:a16="http://schemas.microsoft.com/office/drawing/2014/main" id="{A53C9C34-1EAF-EB5A-C392-FEBE844384C6}"/>
              </a:ext>
            </a:extLst>
          </p:cNvPr>
          <p:cNvPicPr>
            <a:picLocks noGrp="1" noChangeAspect="1"/>
          </p:cNvPicPr>
          <p:nvPr>
            <p:ph idx="1"/>
          </p:nvPr>
        </p:nvPicPr>
        <p:blipFill>
          <a:blip r:embed="rId4"/>
          <a:stretch>
            <a:fillRect/>
          </a:stretch>
        </p:blipFill>
        <p:spPr>
          <a:xfrm>
            <a:off x="3043322" y="1675058"/>
            <a:ext cx="5571659" cy="3962400"/>
          </a:xfrm>
        </p:spPr>
      </p:pic>
    </p:spTree>
    <p:extLst>
      <p:ext uri="{BB962C8B-B14F-4D97-AF65-F5344CB8AC3E}">
        <p14:creationId xmlns:p14="http://schemas.microsoft.com/office/powerpoint/2010/main" val="3265404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A green and white flag&#10;&#10;AI-generated content may be incorrect.">
            <a:extLst>
              <a:ext uri="{FF2B5EF4-FFF2-40B4-BE49-F238E27FC236}">
                <a16:creationId xmlns:a16="http://schemas.microsoft.com/office/drawing/2014/main" id="{2EECD51C-A67B-3858-A44B-F74ECC1A8E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80891"/>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D8F0574-26ED-14FC-4080-0F9C16CC25AC}"/>
              </a:ext>
            </a:extLst>
          </p:cNvPr>
          <p:cNvSpPr>
            <a:spLocks noGrp="1"/>
          </p:cNvSpPr>
          <p:nvPr>
            <p:ph type="title"/>
          </p:nvPr>
        </p:nvSpPr>
        <p:spPr/>
        <p:txBody>
          <a:bodyPr/>
          <a:lstStyle/>
          <a:p>
            <a:r>
              <a:rPr lang="en-GB" b="1"/>
              <a:t>What principles should be followed?</a:t>
            </a:r>
          </a:p>
        </p:txBody>
      </p:sp>
      <p:sp>
        <p:nvSpPr>
          <p:cNvPr id="5" name="Content Placeholder 4">
            <a:extLst>
              <a:ext uri="{FF2B5EF4-FFF2-40B4-BE49-F238E27FC236}">
                <a16:creationId xmlns:a16="http://schemas.microsoft.com/office/drawing/2014/main" id="{69FFF365-4B33-646C-3B47-B8E840C4E362}"/>
              </a:ext>
            </a:extLst>
          </p:cNvPr>
          <p:cNvSpPr>
            <a:spLocks noGrp="1"/>
          </p:cNvSpPr>
          <p:nvPr>
            <p:ph sz="half" idx="1"/>
          </p:nvPr>
        </p:nvSpPr>
        <p:spPr>
          <a:xfrm>
            <a:off x="6430107" y="1907269"/>
            <a:ext cx="5232400" cy="4070402"/>
          </a:xfrm>
        </p:spPr>
        <p:txBody>
          <a:bodyPr vert="horz" lIns="91440" tIns="45720" rIns="91440" bIns="45720" rtlCol="0" anchor="t">
            <a:normAutofit fontScale="92500" lnSpcReduction="20000"/>
          </a:bodyPr>
          <a:lstStyle/>
          <a:p>
            <a:pPr marL="0" indent="0">
              <a:buNone/>
            </a:pPr>
            <a:endParaRPr lang="en-GB" sz="1400">
              <a:latin typeface="Open Sans"/>
              <a:ea typeface="Open Sans"/>
              <a:cs typeface="Open Sans"/>
            </a:endParaRPr>
          </a:p>
          <a:p>
            <a:pPr marL="0" indent="0">
              <a:buNone/>
            </a:pPr>
            <a:r>
              <a:rPr lang="en-GB" sz="2000" b="1">
                <a:ea typeface="+mn-lt"/>
                <a:cs typeface="+mn-lt"/>
              </a:rPr>
              <a:t>Ethical Principles</a:t>
            </a:r>
            <a:endParaRPr lang="en-GB" sz="1400">
              <a:ea typeface="+mn-lt"/>
              <a:cs typeface="+mn-lt"/>
            </a:endParaRPr>
          </a:p>
          <a:p>
            <a:pPr marL="285750" indent="-285750"/>
            <a:r>
              <a:rPr lang="en-GB" sz="1100">
                <a:ea typeface="+mn-lt"/>
                <a:cs typeface="+mn-lt"/>
              </a:rPr>
              <a:t>Respect</a:t>
            </a:r>
            <a:endParaRPr lang="en-GB" sz="1100"/>
          </a:p>
          <a:p>
            <a:pPr marL="285750" indent="-285750"/>
            <a:r>
              <a:rPr lang="en-GB" sz="1100">
                <a:ea typeface="+mn-lt"/>
                <a:cs typeface="+mn-lt"/>
              </a:rPr>
              <a:t>Consent</a:t>
            </a:r>
            <a:endParaRPr lang="en-GB" sz="1100"/>
          </a:p>
          <a:p>
            <a:pPr marL="285750" indent="-285750"/>
            <a:r>
              <a:rPr lang="en-GB" sz="1100">
                <a:ea typeface="+mn-lt"/>
                <a:cs typeface="+mn-lt"/>
              </a:rPr>
              <a:t>Transparency</a:t>
            </a:r>
            <a:endParaRPr lang="en-GB" sz="1100"/>
          </a:p>
          <a:p>
            <a:pPr marL="285750" indent="-285750"/>
            <a:r>
              <a:rPr lang="en-GB" sz="1100">
                <a:ea typeface="+mn-lt"/>
                <a:cs typeface="+mn-lt"/>
              </a:rPr>
              <a:t>Confidentiality</a:t>
            </a:r>
            <a:endParaRPr lang="en-GB" sz="1100"/>
          </a:p>
          <a:p>
            <a:pPr marL="285750" indent="-285750"/>
            <a:r>
              <a:rPr lang="en-GB" sz="1100">
                <a:ea typeface="+mn-lt"/>
                <a:cs typeface="+mn-lt"/>
              </a:rPr>
              <a:t>Incentives and reward</a:t>
            </a:r>
            <a:endParaRPr lang="en-GB" sz="1100"/>
          </a:p>
          <a:p>
            <a:pPr marL="285750" indent="-285750"/>
            <a:r>
              <a:rPr lang="en-GB" sz="1100">
                <a:ea typeface="+mn-lt"/>
                <a:cs typeface="+mn-lt"/>
              </a:rPr>
              <a:t>Culturally sensitive</a:t>
            </a:r>
            <a:endParaRPr lang="en-GB" sz="1100"/>
          </a:p>
          <a:p>
            <a:pPr marL="285750" indent="-285750"/>
            <a:r>
              <a:rPr lang="en-GB" sz="1100">
                <a:ea typeface="+mn-lt"/>
                <a:cs typeface="+mn-lt"/>
              </a:rPr>
              <a:t>Well-designed</a:t>
            </a:r>
            <a:endParaRPr lang="en-GB" sz="1100"/>
          </a:p>
          <a:p>
            <a:pPr marL="285750" indent="-285750"/>
            <a:r>
              <a:rPr lang="en-GB" sz="1100">
                <a:ea typeface="+mn-lt"/>
                <a:cs typeface="+mn-lt"/>
              </a:rPr>
              <a:t>Health and Wellbeing</a:t>
            </a:r>
            <a:endParaRPr lang="en-GB" sz="1100"/>
          </a:p>
          <a:p>
            <a:pPr marL="285750" indent="-285750"/>
            <a:r>
              <a:rPr lang="en-GB" sz="1100">
                <a:ea typeface="+mn-lt"/>
                <a:cs typeface="+mn-lt"/>
              </a:rPr>
              <a:t>Resourced</a:t>
            </a:r>
            <a:endParaRPr lang="en-GB" sz="1100"/>
          </a:p>
          <a:p>
            <a:pPr marL="285750" indent="-285750"/>
            <a:r>
              <a:rPr lang="en-GB" sz="1100">
                <a:ea typeface="+mn-lt"/>
                <a:cs typeface="+mn-lt"/>
              </a:rPr>
              <a:t>Insurance and indemnity</a:t>
            </a:r>
            <a:endParaRPr lang="en-GB" sz="1100"/>
          </a:p>
          <a:p>
            <a:pPr marL="285750" indent="-285750"/>
            <a:r>
              <a:rPr lang="en-GB" sz="1100">
                <a:ea typeface="+mn-lt"/>
                <a:cs typeface="+mn-lt"/>
              </a:rPr>
              <a:t>Open access</a:t>
            </a:r>
            <a:endParaRPr lang="en-GB" sz="1100"/>
          </a:p>
          <a:p>
            <a:pPr marL="285750" indent="-285750"/>
            <a:r>
              <a:rPr lang="en-GB" sz="1100">
                <a:ea typeface="+mn-lt"/>
                <a:cs typeface="+mn-lt"/>
              </a:rPr>
              <a:t>Avoidance of duplication</a:t>
            </a:r>
            <a:endParaRPr lang="en-GB" sz="1100"/>
          </a:p>
          <a:p>
            <a:pPr marL="285750" indent="-285750"/>
            <a:r>
              <a:rPr lang="en-GB" sz="1100">
                <a:ea typeface="+mn-lt"/>
                <a:cs typeface="+mn-lt"/>
              </a:rPr>
              <a:t>Environmental Respect and Sustainability</a:t>
            </a:r>
            <a:endParaRPr lang="en-GB" sz="1100"/>
          </a:p>
          <a:p>
            <a:pPr marL="285750" indent="-285750"/>
            <a:r>
              <a:rPr lang="en-GB" sz="1100">
                <a:ea typeface="+mn-lt"/>
                <a:cs typeface="+mn-lt"/>
              </a:rPr>
              <a:t>Reciprocity</a:t>
            </a:r>
            <a:endParaRPr lang="en-GB" sz="1100"/>
          </a:p>
          <a:p>
            <a:pPr marL="0" indent="0">
              <a:buNone/>
            </a:pPr>
            <a:endParaRPr lang="en-GB" sz="1400"/>
          </a:p>
          <a:p>
            <a:pPr>
              <a:buNone/>
            </a:pPr>
            <a:endParaRPr lang="en-GB" sz="1400"/>
          </a:p>
        </p:txBody>
      </p:sp>
      <p:sp>
        <p:nvSpPr>
          <p:cNvPr id="6" name="Content Placeholder 5">
            <a:extLst>
              <a:ext uri="{FF2B5EF4-FFF2-40B4-BE49-F238E27FC236}">
                <a16:creationId xmlns:a16="http://schemas.microsoft.com/office/drawing/2014/main" id="{1ADB8DCD-120F-1123-719D-37131598E90F}"/>
              </a:ext>
            </a:extLst>
          </p:cNvPr>
          <p:cNvSpPr>
            <a:spLocks noGrp="1"/>
          </p:cNvSpPr>
          <p:nvPr>
            <p:ph sz="half" idx="2"/>
          </p:nvPr>
        </p:nvSpPr>
        <p:spPr>
          <a:xfrm>
            <a:off x="834056" y="2135779"/>
            <a:ext cx="5232400" cy="3613202"/>
          </a:xfrm>
        </p:spPr>
        <p:txBody>
          <a:bodyPr vert="horz" lIns="91440" tIns="45720" rIns="91440" bIns="45720" rtlCol="0" anchor="t">
            <a:noAutofit/>
          </a:bodyPr>
          <a:lstStyle/>
          <a:p>
            <a:pPr marL="0" indent="0">
              <a:buNone/>
            </a:pPr>
            <a:r>
              <a:rPr lang="en-GB" sz="1900" b="1">
                <a:latin typeface="Aptos"/>
              </a:rPr>
              <a:t>HDRC’s Model for Co-Research Principles</a:t>
            </a:r>
            <a:endParaRPr lang="en-US" sz="1900" b="1">
              <a:latin typeface="Aptos"/>
            </a:endParaRPr>
          </a:p>
          <a:p>
            <a:r>
              <a:rPr lang="en-GB" sz="1600" b="1">
                <a:latin typeface="Aptos"/>
                <a:cs typeface="Times New Roman"/>
              </a:rPr>
              <a:t>Sharing of power</a:t>
            </a:r>
            <a:r>
              <a:rPr lang="en-GB" sz="1600">
                <a:latin typeface="Aptos"/>
                <a:cs typeface="Times New Roman"/>
              </a:rPr>
              <a:t> – the research is jointly owned and people work together to achieve a joint understanding</a:t>
            </a:r>
            <a:endParaRPr lang="en-US" sz="1600">
              <a:latin typeface="Aptos"/>
              <a:cs typeface="Times New Roman"/>
            </a:endParaRPr>
          </a:p>
          <a:p>
            <a:r>
              <a:rPr lang="en-GB" sz="1600" b="1">
                <a:latin typeface="Aptos"/>
                <a:cs typeface="Times New Roman"/>
              </a:rPr>
              <a:t>Including all perspectives and skills</a:t>
            </a:r>
            <a:r>
              <a:rPr lang="en-GB" sz="1600">
                <a:latin typeface="Aptos"/>
                <a:cs typeface="Times New Roman"/>
              </a:rPr>
              <a:t> – make sure the research team includes all those who can make a contribution</a:t>
            </a:r>
            <a:endParaRPr lang="en-US" sz="1600"/>
          </a:p>
          <a:p>
            <a:r>
              <a:rPr lang="en-GB" sz="1600" b="1">
                <a:ea typeface="+mn-lt"/>
                <a:cs typeface="+mn-lt"/>
              </a:rPr>
              <a:t>Respecting and valuing the knowledge of all those working together on the research</a:t>
            </a:r>
            <a:r>
              <a:rPr lang="en-GB" sz="1600">
                <a:ea typeface="+mn-lt"/>
                <a:cs typeface="+mn-lt"/>
              </a:rPr>
              <a:t> – everyone is of equal importance</a:t>
            </a:r>
            <a:endParaRPr lang="en-US" sz="1600"/>
          </a:p>
          <a:p>
            <a:r>
              <a:rPr lang="en-GB" sz="1600" b="1">
                <a:ea typeface="+mn-lt"/>
                <a:cs typeface="+mn-lt"/>
              </a:rPr>
              <a:t>Reciprocity</a:t>
            </a:r>
            <a:r>
              <a:rPr lang="en-GB" sz="1600">
                <a:ea typeface="+mn-lt"/>
                <a:cs typeface="+mn-lt"/>
              </a:rPr>
              <a:t> – everybody benefits from working together</a:t>
            </a:r>
            <a:endParaRPr lang="en-US" sz="1600"/>
          </a:p>
          <a:p>
            <a:r>
              <a:rPr lang="en-GB" sz="1600" b="1">
                <a:ea typeface="+mn-lt"/>
                <a:cs typeface="+mn-lt"/>
              </a:rPr>
              <a:t>Building and maintaining relationships</a:t>
            </a:r>
            <a:r>
              <a:rPr lang="en-GB" sz="1600">
                <a:ea typeface="+mn-lt"/>
                <a:cs typeface="+mn-lt"/>
              </a:rPr>
              <a:t> – an emphasis on relationships is key to sharing power.</a:t>
            </a:r>
            <a:endParaRPr lang="en-US" sz="1600"/>
          </a:p>
          <a:p>
            <a:endParaRPr lang="en-US" sz="1100">
              <a:cs typeface="Times New Roman"/>
            </a:endParaRPr>
          </a:p>
          <a:p>
            <a:endParaRPr lang="en-US" sz="1200">
              <a:latin typeface="Times New Roman"/>
              <a:cs typeface="Times New Roman"/>
            </a:endParaRPr>
          </a:p>
        </p:txBody>
      </p:sp>
      <p:sp>
        <p:nvSpPr>
          <p:cNvPr id="4" name="TextBox 3">
            <a:extLst>
              <a:ext uri="{FF2B5EF4-FFF2-40B4-BE49-F238E27FC236}">
                <a16:creationId xmlns:a16="http://schemas.microsoft.com/office/drawing/2014/main" id="{60BE5B0C-880C-99E7-56B1-C00D4AAEAA09}"/>
              </a:ext>
            </a:extLst>
          </p:cNvPr>
          <p:cNvSpPr txBox="1"/>
          <p:nvPr/>
        </p:nvSpPr>
        <p:spPr>
          <a:xfrm>
            <a:off x="912045" y="1364633"/>
            <a:ext cx="11043687"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t>Cumberland Council is committed to community engagement and empowerment in evidence gathering activities, designing, conducting, analysing and reporting evidence themselves</a:t>
            </a:r>
            <a:endParaRPr lang="en-US"/>
          </a:p>
        </p:txBody>
      </p:sp>
    </p:spTree>
    <p:extLst>
      <p:ext uri="{BB962C8B-B14F-4D97-AF65-F5344CB8AC3E}">
        <p14:creationId xmlns:p14="http://schemas.microsoft.com/office/powerpoint/2010/main" val="2091158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0FE10-4E48-508D-6C39-93C2DDBCF8B5}"/>
              </a:ext>
            </a:extLst>
          </p:cNvPr>
          <p:cNvSpPr>
            <a:spLocks noGrp="1"/>
          </p:cNvSpPr>
          <p:nvPr>
            <p:ph type="title"/>
          </p:nvPr>
        </p:nvSpPr>
        <p:spPr/>
        <p:txBody>
          <a:bodyPr/>
          <a:lstStyle/>
          <a:p>
            <a:r>
              <a:rPr lang="en-US" b="1"/>
              <a:t>Our Research Governance Framework</a:t>
            </a:r>
          </a:p>
        </p:txBody>
      </p:sp>
      <p:sp>
        <p:nvSpPr>
          <p:cNvPr id="3" name="Content Placeholder 2">
            <a:extLst>
              <a:ext uri="{FF2B5EF4-FFF2-40B4-BE49-F238E27FC236}">
                <a16:creationId xmlns:a16="http://schemas.microsoft.com/office/drawing/2014/main" id="{33391225-491F-5CE6-DD27-F59EBC3B147E}"/>
              </a:ext>
            </a:extLst>
          </p:cNvPr>
          <p:cNvSpPr>
            <a:spLocks noGrp="1"/>
          </p:cNvSpPr>
          <p:nvPr>
            <p:ph idx="1"/>
          </p:nvPr>
        </p:nvSpPr>
        <p:spPr>
          <a:xfrm>
            <a:off x="838200" y="1425252"/>
            <a:ext cx="10515600" cy="4351338"/>
          </a:xfrm>
        </p:spPr>
        <p:txBody>
          <a:bodyPr vert="horz" lIns="91440" tIns="45720" rIns="91440" bIns="45720" rtlCol="0" anchor="t">
            <a:normAutofit fontScale="92500" lnSpcReduction="20000"/>
          </a:bodyPr>
          <a:lstStyle/>
          <a:p>
            <a:pPr marL="0" indent="0">
              <a:buNone/>
            </a:pPr>
            <a:r>
              <a:rPr lang="en-US">
                <a:ea typeface="+mn-lt"/>
                <a:cs typeface="+mn-lt"/>
              </a:rPr>
              <a:t>Cumberland Council is all about getting the community involved in gathering important information. Here's how community members can participate:</a:t>
            </a:r>
            <a:endParaRPr lang="en-US"/>
          </a:p>
          <a:p>
            <a:r>
              <a:rPr lang="en-US" b="1">
                <a:ea typeface="+mn-lt"/>
                <a:cs typeface="+mn-lt"/>
              </a:rPr>
              <a:t>Taking part as participants</a:t>
            </a:r>
            <a:r>
              <a:rPr lang="en-US">
                <a:ea typeface="+mn-lt"/>
                <a:cs typeface="+mn-lt"/>
              </a:rPr>
              <a:t>: Helping out by sharing their experiences and opinions.</a:t>
            </a:r>
            <a:endParaRPr lang="en-US"/>
          </a:p>
          <a:p>
            <a:r>
              <a:rPr lang="en-US" b="1">
                <a:ea typeface="+mn-lt"/>
                <a:cs typeface="+mn-lt"/>
              </a:rPr>
              <a:t>Supporting Council staff</a:t>
            </a:r>
            <a:r>
              <a:rPr lang="en-US">
                <a:ea typeface="+mn-lt"/>
                <a:cs typeface="+mn-lt"/>
              </a:rPr>
              <a:t>: Helping design, deliver, analyze, and share the information as co-researchers.</a:t>
            </a:r>
            <a:endParaRPr lang="en-US"/>
          </a:p>
          <a:p>
            <a:r>
              <a:rPr lang="en-US" b="1">
                <a:ea typeface="+mn-lt"/>
                <a:cs typeface="+mn-lt"/>
              </a:rPr>
              <a:t>Leading the process</a:t>
            </a:r>
            <a:r>
              <a:rPr lang="en-US">
                <a:ea typeface="+mn-lt"/>
                <a:cs typeface="+mn-lt"/>
              </a:rPr>
              <a:t>: Working alongside Council staff to design, deliver, and analyze the evidence as co-researchers.</a:t>
            </a:r>
            <a:endParaRPr lang="en-US"/>
          </a:p>
          <a:p>
            <a:r>
              <a:rPr lang="en-US">
                <a:ea typeface="+mn-lt"/>
                <a:cs typeface="+mn-lt"/>
              </a:rPr>
              <a:t>The role community members play depends on the project, topic, and their skills or availability. The most important thing is making sure the role fits the situation.</a:t>
            </a:r>
            <a:endParaRPr lang="en-US"/>
          </a:p>
          <a:p>
            <a:endParaRPr lang="en-US"/>
          </a:p>
        </p:txBody>
      </p:sp>
      <p:pic>
        <p:nvPicPr>
          <p:cNvPr id="5" name="Picture 2" descr="A green and white flag&#10;&#10;AI-generated content may be incorrect.">
            <a:extLst>
              <a:ext uri="{FF2B5EF4-FFF2-40B4-BE49-F238E27FC236}">
                <a16:creationId xmlns:a16="http://schemas.microsoft.com/office/drawing/2014/main" id="{092D64E3-E2FC-9E2C-76D9-5370C259DC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1"/>
            <a:ext cx="12192000" cy="1477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41404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EADC4-AFED-97E1-7E5F-25E595401AA9}"/>
              </a:ext>
            </a:extLst>
          </p:cNvPr>
          <p:cNvSpPr>
            <a:spLocks noGrp="1"/>
          </p:cNvSpPr>
          <p:nvPr>
            <p:ph type="title"/>
          </p:nvPr>
        </p:nvSpPr>
        <p:spPr>
          <a:xfrm>
            <a:off x="838200" y="505802"/>
            <a:ext cx="10515600" cy="856640"/>
          </a:xfrm>
        </p:spPr>
        <p:txBody>
          <a:bodyPr>
            <a:normAutofit/>
          </a:bodyPr>
          <a:lstStyle/>
          <a:p>
            <a:endParaRPr lang="en-US" sz="3200" b="1">
              <a:latin typeface="Aptos"/>
            </a:endParaRPr>
          </a:p>
          <a:p>
            <a:endParaRPr lang="en-US"/>
          </a:p>
        </p:txBody>
      </p:sp>
      <p:pic>
        <p:nvPicPr>
          <p:cNvPr id="8" name="Content Placeholder 7" descr="A white and blue text on a white background&#10;&#10;AI-generated content may be incorrect.">
            <a:extLst>
              <a:ext uri="{FF2B5EF4-FFF2-40B4-BE49-F238E27FC236}">
                <a16:creationId xmlns:a16="http://schemas.microsoft.com/office/drawing/2014/main" id="{AA3CAC91-AEB0-FDC7-85B5-F2DE711876FF}"/>
              </a:ext>
            </a:extLst>
          </p:cNvPr>
          <p:cNvPicPr>
            <a:picLocks noGrp="1" noChangeAspect="1"/>
          </p:cNvPicPr>
          <p:nvPr>
            <p:ph idx="1"/>
          </p:nvPr>
        </p:nvPicPr>
        <p:blipFill>
          <a:blip r:embed="rId2"/>
          <a:stretch>
            <a:fillRect/>
          </a:stretch>
        </p:blipFill>
        <p:spPr>
          <a:xfrm>
            <a:off x="2942492" y="1670173"/>
            <a:ext cx="6096000" cy="3911965"/>
          </a:xfrm>
        </p:spPr>
      </p:pic>
      <p:pic>
        <p:nvPicPr>
          <p:cNvPr id="5" name="Picture 2" descr="A green and white flag&#10;&#10;AI-generated content may be incorrect.">
            <a:extLst>
              <a:ext uri="{FF2B5EF4-FFF2-40B4-BE49-F238E27FC236}">
                <a16:creationId xmlns:a16="http://schemas.microsoft.com/office/drawing/2014/main" id="{1E9C1DAE-48F4-7288-AF72-03B4BDFD93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1"/>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49A5392-81F8-419C-5C70-96FCC85CFB4A}"/>
              </a:ext>
            </a:extLst>
          </p:cNvPr>
          <p:cNvSpPr txBox="1"/>
          <p:nvPr/>
        </p:nvSpPr>
        <p:spPr>
          <a:xfrm>
            <a:off x="1142450" y="685470"/>
            <a:ext cx="9702040" cy="9848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900" b="1"/>
              <a:t>The Relational Principles for Community-Council Partnerships (Wilson, 2024)</a:t>
            </a:r>
            <a:endParaRPr lang="en-US"/>
          </a:p>
        </p:txBody>
      </p:sp>
    </p:spTree>
    <p:extLst>
      <p:ext uri="{BB962C8B-B14F-4D97-AF65-F5344CB8AC3E}">
        <p14:creationId xmlns:p14="http://schemas.microsoft.com/office/powerpoint/2010/main" val="491336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B11A2-4DD3-A4A1-FAC9-D12AEA86C28F}"/>
              </a:ext>
            </a:extLst>
          </p:cNvPr>
          <p:cNvSpPr>
            <a:spLocks noGrp="1"/>
          </p:cNvSpPr>
          <p:nvPr>
            <p:ph type="title"/>
          </p:nvPr>
        </p:nvSpPr>
        <p:spPr/>
        <p:txBody>
          <a:bodyPr>
            <a:normAutofit/>
          </a:bodyPr>
          <a:lstStyle/>
          <a:p>
            <a:r>
              <a:rPr lang="en-GB" sz="3600" b="1">
                <a:latin typeface="Aptos"/>
              </a:rPr>
              <a:t>Barriers to Community Engagement for Research in Local Authorities</a:t>
            </a:r>
            <a:endParaRPr lang="en-US" sz="3600" b="1">
              <a:latin typeface="Aptos"/>
            </a:endParaRPr>
          </a:p>
        </p:txBody>
      </p:sp>
      <p:sp>
        <p:nvSpPr>
          <p:cNvPr id="3" name="Text Placeholder 2">
            <a:extLst>
              <a:ext uri="{FF2B5EF4-FFF2-40B4-BE49-F238E27FC236}">
                <a16:creationId xmlns:a16="http://schemas.microsoft.com/office/drawing/2014/main" id="{C504974E-AF91-66B1-294D-8BEAF991198E}"/>
              </a:ext>
            </a:extLst>
          </p:cNvPr>
          <p:cNvSpPr>
            <a:spLocks noGrp="1"/>
          </p:cNvSpPr>
          <p:nvPr>
            <p:ph type="body" idx="1"/>
          </p:nvPr>
        </p:nvSpPr>
        <p:spPr>
          <a:xfrm>
            <a:off x="839788" y="1695540"/>
            <a:ext cx="8910277" cy="809535"/>
          </a:xfrm>
        </p:spPr>
        <p:txBody>
          <a:bodyPr>
            <a:noAutofit/>
          </a:bodyPr>
          <a:lstStyle/>
          <a:p>
            <a:r>
              <a:rPr lang="en-US" sz="2800"/>
              <a:t>Some of the barriers you might encounter </a:t>
            </a:r>
          </a:p>
        </p:txBody>
      </p:sp>
      <p:sp>
        <p:nvSpPr>
          <p:cNvPr id="4" name="Content Placeholder 3">
            <a:extLst>
              <a:ext uri="{FF2B5EF4-FFF2-40B4-BE49-F238E27FC236}">
                <a16:creationId xmlns:a16="http://schemas.microsoft.com/office/drawing/2014/main" id="{9C5F7B91-E927-29CC-A120-B2BC1EB0C534}"/>
              </a:ext>
            </a:extLst>
          </p:cNvPr>
          <p:cNvSpPr>
            <a:spLocks noGrp="1"/>
          </p:cNvSpPr>
          <p:nvPr>
            <p:ph sz="half" idx="2"/>
          </p:nvPr>
        </p:nvSpPr>
        <p:spPr/>
        <p:txBody>
          <a:bodyPr vert="horz" lIns="91440" tIns="45720" rIns="91440" bIns="45720" rtlCol="0" anchor="t">
            <a:normAutofit/>
          </a:bodyPr>
          <a:lstStyle/>
          <a:p>
            <a:endParaRPr lang="en-US">
              <a:latin typeface="Arial"/>
              <a:cs typeface="Arial"/>
            </a:endParaRPr>
          </a:p>
          <a:p>
            <a:endParaRPr lang="en-US"/>
          </a:p>
        </p:txBody>
      </p:sp>
      <p:sp>
        <p:nvSpPr>
          <p:cNvPr id="6" name="Content Placeholder 5">
            <a:extLst>
              <a:ext uri="{FF2B5EF4-FFF2-40B4-BE49-F238E27FC236}">
                <a16:creationId xmlns:a16="http://schemas.microsoft.com/office/drawing/2014/main" id="{1FA31C10-259B-BCC3-376A-ADE5DEDFB501}"/>
              </a:ext>
            </a:extLst>
          </p:cNvPr>
          <p:cNvSpPr>
            <a:spLocks noGrp="1"/>
          </p:cNvSpPr>
          <p:nvPr>
            <p:ph sz="quarter" idx="4"/>
          </p:nvPr>
        </p:nvSpPr>
        <p:spPr>
          <a:xfrm>
            <a:off x="5999672" y="2778245"/>
            <a:ext cx="5183188" cy="3684588"/>
          </a:xfrm>
        </p:spPr>
        <p:txBody>
          <a:bodyPr vert="horz" lIns="91440" tIns="45720" rIns="91440" bIns="45720" rtlCol="0" anchor="t">
            <a:normAutofit/>
          </a:bodyPr>
          <a:lstStyle/>
          <a:p>
            <a:r>
              <a:rPr lang="en-GB" sz="2600"/>
              <a:t>Awareness and Outreach</a:t>
            </a:r>
            <a:endParaRPr lang="en-GB"/>
          </a:p>
          <a:p>
            <a:r>
              <a:rPr lang="en-GB" sz="2600"/>
              <a:t>Bureaucratic Processes</a:t>
            </a:r>
            <a:endParaRPr lang="en-GB"/>
          </a:p>
          <a:p>
            <a:r>
              <a:rPr lang="en-GB" sz="2600"/>
              <a:t>Economic Factors</a:t>
            </a:r>
            <a:endParaRPr lang="en-GB"/>
          </a:p>
          <a:p>
            <a:r>
              <a:rPr lang="en-GB" sz="2600"/>
              <a:t>Community Fatigue</a:t>
            </a:r>
          </a:p>
          <a:p>
            <a:r>
              <a:rPr lang="en-GB" sz="2600"/>
              <a:t>Timing and Convenience</a:t>
            </a:r>
            <a:endParaRPr lang="en-US"/>
          </a:p>
        </p:txBody>
      </p:sp>
      <p:pic>
        <p:nvPicPr>
          <p:cNvPr id="8" name="Picture 2" descr="A green and white flag&#10;&#10;AI-generated content may be incorrect.">
            <a:extLst>
              <a:ext uri="{FF2B5EF4-FFF2-40B4-BE49-F238E27FC236}">
                <a16:creationId xmlns:a16="http://schemas.microsoft.com/office/drawing/2014/main" id="{41BFEA88-7A4B-C565-08B8-328140A879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1"/>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5">
            <a:extLst>
              <a:ext uri="{FF2B5EF4-FFF2-40B4-BE49-F238E27FC236}">
                <a16:creationId xmlns:a16="http://schemas.microsoft.com/office/drawing/2014/main" id="{7E2BB201-93C1-21CD-99FC-CD831BA64D1C}"/>
              </a:ext>
            </a:extLst>
          </p:cNvPr>
          <p:cNvSpPr txBox="1">
            <a:spLocks/>
          </p:cNvSpPr>
          <p:nvPr/>
        </p:nvSpPr>
        <p:spPr>
          <a:xfrm>
            <a:off x="846826" y="2772493"/>
            <a:ext cx="5183188" cy="36845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600"/>
              <a:t>Geographic Isolation</a:t>
            </a:r>
          </a:p>
          <a:p>
            <a:r>
              <a:rPr lang="en-GB" sz="2600"/>
              <a:t>Limited Resources</a:t>
            </a:r>
          </a:p>
          <a:p>
            <a:r>
              <a:rPr lang="en-GB" sz="2600"/>
              <a:t>Trust Issues</a:t>
            </a:r>
          </a:p>
          <a:p>
            <a:r>
              <a:rPr lang="en-GB" sz="2600"/>
              <a:t>Cultural and Linguistic Barriers</a:t>
            </a:r>
          </a:p>
          <a:p>
            <a:r>
              <a:rPr lang="en-GB" sz="2600"/>
              <a:t>Digital Divide</a:t>
            </a:r>
            <a:endParaRPr lang="en-US"/>
          </a:p>
        </p:txBody>
      </p:sp>
    </p:spTree>
    <p:extLst>
      <p:ext uri="{BB962C8B-B14F-4D97-AF65-F5344CB8AC3E}">
        <p14:creationId xmlns:p14="http://schemas.microsoft.com/office/powerpoint/2010/main" val="11499561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76BCD-DE92-474B-7222-938B039033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4F9314-7926-3DD9-9081-94BF5B2F406A}"/>
              </a:ext>
            </a:extLst>
          </p:cNvPr>
          <p:cNvSpPr>
            <a:spLocks noGrp="1"/>
          </p:cNvSpPr>
          <p:nvPr>
            <p:ph type="title"/>
          </p:nvPr>
        </p:nvSpPr>
        <p:spPr/>
        <p:txBody>
          <a:bodyPr>
            <a:normAutofit/>
          </a:bodyPr>
          <a:lstStyle/>
          <a:p>
            <a:r>
              <a:rPr lang="en-GB" sz="3600" b="1">
                <a:latin typeface="Aptos"/>
                <a:ea typeface="+mj-lt"/>
                <a:cs typeface="+mj-lt"/>
              </a:rPr>
              <a:t>How can we overcome these barriers?</a:t>
            </a:r>
            <a:endParaRPr lang="en-US" sz="3600" b="1">
              <a:latin typeface="Aptos"/>
              <a:ea typeface="+mj-lt"/>
              <a:cs typeface="+mj-lt"/>
            </a:endParaRPr>
          </a:p>
        </p:txBody>
      </p:sp>
      <p:pic>
        <p:nvPicPr>
          <p:cNvPr id="4" name="Picture 2">
            <a:extLst>
              <a:ext uri="{FF2B5EF4-FFF2-40B4-BE49-F238E27FC236}">
                <a16:creationId xmlns:a16="http://schemas.microsoft.com/office/drawing/2014/main" id="{7A29B76E-B04B-7C2D-DE37-049262B56E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380892"/>
            <a:ext cx="12192000" cy="147710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50D4F001-CAA5-3E20-922F-701057AE300F}"/>
              </a:ext>
            </a:extLst>
          </p:cNvPr>
          <p:cNvSpPr>
            <a:spLocks noGrp="1"/>
          </p:cNvSpPr>
          <p:nvPr>
            <p:ph idx="1"/>
          </p:nvPr>
        </p:nvSpPr>
        <p:spPr>
          <a:xfrm>
            <a:off x="838200" y="1423059"/>
            <a:ext cx="10515600" cy="4351338"/>
          </a:xfrm>
        </p:spPr>
        <p:txBody>
          <a:bodyPr vert="horz" lIns="91440" tIns="45720" rIns="91440" bIns="45720" rtlCol="0" anchor="t">
            <a:normAutofit/>
          </a:bodyPr>
          <a:lstStyle/>
          <a:p>
            <a:endParaRPr lang="en-GB" sz="1200"/>
          </a:p>
          <a:p>
            <a:endParaRPr lang="en-GB"/>
          </a:p>
        </p:txBody>
      </p:sp>
      <p:sp>
        <p:nvSpPr>
          <p:cNvPr id="8" name="Content Placeholder 3">
            <a:extLst>
              <a:ext uri="{FF2B5EF4-FFF2-40B4-BE49-F238E27FC236}">
                <a16:creationId xmlns:a16="http://schemas.microsoft.com/office/drawing/2014/main" id="{24AD19D3-7BD4-5805-4A24-5BF61B428BA4}"/>
              </a:ext>
            </a:extLst>
          </p:cNvPr>
          <p:cNvSpPr txBox="1">
            <a:spLocks/>
          </p:cNvSpPr>
          <p:nvPr/>
        </p:nvSpPr>
        <p:spPr>
          <a:xfrm>
            <a:off x="839788" y="2505075"/>
            <a:ext cx="5157787" cy="36845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a:latin typeface="Arial"/>
              <a:cs typeface="Arial"/>
            </a:endParaRPr>
          </a:p>
          <a:p>
            <a:endParaRPr lang="en-US"/>
          </a:p>
        </p:txBody>
      </p:sp>
      <p:sp>
        <p:nvSpPr>
          <p:cNvPr id="10" name="Content Placeholder 5">
            <a:extLst>
              <a:ext uri="{FF2B5EF4-FFF2-40B4-BE49-F238E27FC236}">
                <a16:creationId xmlns:a16="http://schemas.microsoft.com/office/drawing/2014/main" id="{E20340E1-AEF3-6331-F0A6-05A19C3EA28F}"/>
              </a:ext>
            </a:extLst>
          </p:cNvPr>
          <p:cNvSpPr txBox="1">
            <a:spLocks/>
          </p:cNvSpPr>
          <p:nvPr/>
        </p:nvSpPr>
        <p:spPr>
          <a:xfrm>
            <a:off x="6546012" y="1699943"/>
            <a:ext cx="5183188" cy="36845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600">
                <a:ea typeface="+mn-lt"/>
                <a:cs typeface="+mn-lt"/>
              </a:rPr>
              <a:t>Flexible engagement options</a:t>
            </a:r>
            <a:endParaRPr lang="en-GB"/>
          </a:p>
          <a:p>
            <a:r>
              <a:rPr lang="en-GB" sz="2600">
                <a:ea typeface="+mn-lt"/>
                <a:cs typeface="+mn-lt"/>
              </a:rPr>
              <a:t>Convenience</a:t>
            </a:r>
            <a:endParaRPr lang="en-GB"/>
          </a:p>
          <a:p>
            <a:r>
              <a:rPr lang="en-GB" sz="2600">
                <a:ea typeface="+mn-lt"/>
                <a:cs typeface="+mn-lt"/>
              </a:rPr>
              <a:t>Accessibility</a:t>
            </a:r>
            <a:endParaRPr lang="en-GB"/>
          </a:p>
          <a:p>
            <a:endParaRPr lang="en-GB" sz="2600"/>
          </a:p>
        </p:txBody>
      </p:sp>
      <p:sp>
        <p:nvSpPr>
          <p:cNvPr id="12" name="Content Placeholder 5">
            <a:extLst>
              <a:ext uri="{FF2B5EF4-FFF2-40B4-BE49-F238E27FC236}">
                <a16:creationId xmlns:a16="http://schemas.microsoft.com/office/drawing/2014/main" id="{E22D4F83-D3D5-1653-228A-26E1D7BF8183}"/>
              </a:ext>
            </a:extLst>
          </p:cNvPr>
          <p:cNvSpPr txBox="1">
            <a:spLocks/>
          </p:cNvSpPr>
          <p:nvPr/>
        </p:nvSpPr>
        <p:spPr>
          <a:xfrm>
            <a:off x="918713" y="1694191"/>
            <a:ext cx="5183188" cy="36845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600">
                <a:ea typeface="+mn-lt"/>
                <a:cs typeface="+mn-lt"/>
              </a:rPr>
              <a:t>Work with Cumberland’s Geography</a:t>
            </a:r>
            <a:endParaRPr lang="en-US"/>
          </a:p>
          <a:p>
            <a:r>
              <a:rPr lang="en-GB" sz="2600">
                <a:ea typeface="+mn-lt"/>
                <a:cs typeface="+mn-lt"/>
              </a:rPr>
              <a:t>Use what we have</a:t>
            </a:r>
            <a:endParaRPr lang="en-GB"/>
          </a:p>
          <a:p>
            <a:r>
              <a:rPr lang="en-GB" sz="2600">
                <a:ea typeface="+mn-lt"/>
                <a:cs typeface="+mn-lt"/>
              </a:rPr>
              <a:t>Build trust</a:t>
            </a:r>
            <a:endParaRPr lang="en-GB"/>
          </a:p>
          <a:p>
            <a:r>
              <a:rPr lang="en-GB" sz="2600">
                <a:ea typeface="+mn-lt"/>
                <a:cs typeface="+mn-lt"/>
              </a:rPr>
              <a:t>Language</a:t>
            </a:r>
            <a:endParaRPr lang="en-GB"/>
          </a:p>
          <a:p>
            <a:r>
              <a:rPr lang="en-GB" sz="2600">
                <a:ea typeface="+mn-lt"/>
                <a:cs typeface="+mn-lt"/>
              </a:rPr>
              <a:t>Increase awareness</a:t>
            </a:r>
            <a:endParaRPr lang="en-GB"/>
          </a:p>
          <a:p>
            <a:r>
              <a:rPr lang="en-GB" sz="2600"/>
              <a:t>Use a range of engagement methods</a:t>
            </a:r>
          </a:p>
          <a:p>
            <a:endParaRPr lang="en-GB" sz="2600"/>
          </a:p>
        </p:txBody>
      </p:sp>
      <p:pic>
        <p:nvPicPr>
          <p:cNvPr id="13" name="Picture 12" descr="A diagram of learning and connecting&#10;&#10;AI-generated content may be incorrect.">
            <a:extLst>
              <a:ext uri="{FF2B5EF4-FFF2-40B4-BE49-F238E27FC236}">
                <a16:creationId xmlns:a16="http://schemas.microsoft.com/office/drawing/2014/main" id="{F6D27586-3C31-5057-E1B6-502A8CC738E0}"/>
              </a:ext>
            </a:extLst>
          </p:cNvPr>
          <p:cNvPicPr>
            <a:picLocks noChangeAspect="1"/>
          </p:cNvPicPr>
          <p:nvPr/>
        </p:nvPicPr>
        <p:blipFill>
          <a:blip r:embed="rId4"/>
          <a:stretch>
            <a:fillRect/>
          </a:stretch>
        </p:blipFill>
        <p:spPr>
          <a:xfrm>
            <a:off x="6616459" y="3387575"/>
            <a:ext cx="2524666" cy="2397607"/>
          </a:xfrm>
          <a:prstGeom prst="rect">
            <a:avLst/>
          </a:prstGeom>
        </p:spPr>
      </p:pic>
    </p:spTree>
    <p:extLst>
      <p:ext uri="{BB962C8B-B14F-4D97-AF65-F5344CB8AC3E}">
        <p14:creationId xmlns:p14="http://schemas.microsoft.com/office/powerpoint/2010/main" val="13601839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3AEA10BC19B1D42A79CC834B2261687" ma:contentTypeVersion="12" ma:contentTypeDescription="Create a new document." ma:contentTypeScope="" ma:versionID="3a06cf707fb0c347a2283c82b5182abd">
  <xsd:schema xmlns:xsd="http://www.w3.org/2001/XMLSchema" xmlns:xs="http://www.w3.org/2001/XMLSchema" xmlns:p="http://schemas.microsoft.com/office/2006/metadata/properties" xmlns:ns2="5245fe8d-ef49-4d99-8522-886c641dbed7" targetNamespace="http://schemas.microsoft.com/office/2006/metadata/properties" ma:root="true" ma:fieldsID="c32beba2102a1c9f3e1ef13713fe7f29" ns2:_="">
    <xsd:import namespace="5245fe8d-ef49-4d99-8522-886c641dbe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45fe8d-ef49-4d99-8522-886c641dbe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973a211-6405-42b6-9524-a696d4b9f23e"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245fe8d-ef49-4d99-8522-886c641dbed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CF544A-F09C-4B13-BDE1-AF361C2A47A5}">
  <ds:schemaRefs>
    <ds:schemaRef ds:uri="5245fe8d-ef49-4d99-8522-886c641dbe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FEDA424-882D-4E97-9C2D-4F8368B00793}">
  <ds:schemaRefs>
    <ds:schemaRef ds:uri="5245fe8d-ef49-4d99-8522-886c641dbed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67F1F84-71B3-4AD4-B578-60436E9147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5</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How to do community engagement effectively</vt:lpstr>
      <vt:lpstr>What is community engagement?</vt:lpstr>
      <vt:lpstr>What do we mean by community? </vt:lpstr>
      <vt:lpstr>Elements of understanding the community ecosystem</vt:lpstr>
      <vt:lpstr>What principles should be followed?</vt:lpstr>
      <vt:lpstr>Our Research Governance Framework</vt:lpstr>
      <vt:lpstr> </vt:lpstr>
      <vt:lpstr>Barriers to Community Engagement for Research in Local Authorities</vt:lpstr>
      <vt:lpstr>How can we overcome these barriers?</vt:lpstr>
      <vt:lpstr>In short </vt:lpstr>
      <vt:lpstr>References/ useful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Kaz Stuart</dc:creator>
  <cp:revision>1</cp:revision>
  <dcterms:created xsi:type="dcterms:W3CDTF">2024-10-30T09:01:45Z</dcterms:created>
  <dcterms:modified xsi:type="dcterms:W3CDTF">2025-03-28T10:54:06Z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2024-10-30T09:04:38Z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2a6a35eb-28a5-4a57-a0e3-6d1590820eaf</vt:lpwstr>
  </property>
  <property fmtid="{D5CDD505-2E9C-101B-9397-08002B2CF9AE}" pid="7" name="MSIP_Label_defa4170-0d19-0005-0004-bc88714345d2_ActionId">
    <vt:lpwstr>20b9b812-537a-44b4-af02-ae635ec1c90c</vt:lpwstr>
  </property>
  <property fmtid="{D5CDD505-2E9C-101B-9397-08002B2CF9AE}" pid="8" name="MSIP_Label_defa4170-0d19-0005-0004-bc88714345d2_ContentBits">
    <vt:lpwstr>0</vt:lpwstr>
  </property>
  <property fmtid="{D5CDD505-2E9C-101B-9397-08002B2CF9AE}" pid="9" name="ContentTypeId">
    <vt:lpwstr>0x010100C3AEA10BC19B1D42A79CC834B2261687</vt:lpwstr>
  </property>
  <property fmtid="{D5CDD505-2E9C-101B-9397-08002B2CF9AE}" pid="10" name="MediaServiceImageTags">
    <vt:lpwstr/>
  </property>
</Properties>
</file>