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4" r:id="rId8"/>
    <p:sldId id="261" r:id="rId9"/>
    <p:sldId id="262" r:id="rId10"/>
    <p:sldId id="270" r:id="rId11"/>
    <p:sldId id="267" r:id="rId12"/>
    <p:sldId id="268" r:id="rId13"/>
    <p:sldId id="269"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2F0A6B-DD6D-436C-85E4-FB45EBFCF19A}" v="964" dt="2025-03-31T14:38:28.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0"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ky Clarke" userId="6c78a8c6-baba-4afb-bc30-e64acbe9d49a" providerId="ADAL" clId="{4D8E571A-51A3-4269-82D6-8752EE44BE36}"/>
    <pc:docChg chg="modSld">
      <pc:chgData name="Becky Clarke" userId="6c78a8c6-baba-4afb-bc30-e64acbe9d49a" providerId="ADAL" clId="{4D8E571A-51A3-4269-82D6-8752EE44BE36}" dt="2025-02-03T15:03:00.504" v="26" actId="20577"/>
      <pc:docMkLst>
        <pc:docMk/>
      </pc:docMkLst>
      <pc:sldChg chg="modSp mod">
        <pc:chgData name="Becky Clarke" userId="6c78a8c6-baba-4afb-bc30-e64acbe9d49a" providerId="ADAL" clId="{4D8E571A-51A3-4269-82D6-8752EE44BE36}" dt="2025-02-03T15:03:00.504" v="26" actId="20577"/>
        <pc:sldMkLst>
          <pc:docMk/>
          <pc:sldMk cId="967422396" sldId="266"/>
        </pc:sldMkLst>
        <pc:spChg chg="mod">
          <ac:chgData name="Becky Clarke" userId="6c78a8c6-baba-4afb-bc30-e64acbe9d49a" providerId="ADAL" clId="{4D8E571A-51A3-4269-82D6-8752EE44BE36}" dt="2025-02-03T15:03:00.504" v="26" actId="20577"/>
          <ac:spMkLst>
            <pc:docMk/>
            <pc:sldMk cId="967422396" sldId="266"/>
            <ac:spMk id="2" creationId="{E40E2C3B-710D-F2ED-8EF8-C3C7EF415747}"/>
          </ac:spMkLst>
        </pc:spChg>
      </pc:sldChg>
    </pc:docChg>
  </pc:docChgLst>
  <pc:docChgLst>
    <pc:chgData name="Kaz Stuart" userId="80902e56-2605-4e4b-840b-f055681f49e8" providerId="ADAL" clId="{D8251EFF-B3F9-409F-8FB3-CD63201429E1}"/>
    <pc:docChg chg="undo custSel addSld modSld">
      <pc:chgData name="Kaz Stuart" userId="80902e56-2605-4e4b-840b-f055681f49e8" providerId="ADAL" clId="{D8251EFF-B3F9-409F-8FB3-CD63201429E1}" dt="2024-10-30T09:36:34.514" v="3987"/>
      <pc:docMkLst>
        <pc:docMk/>
      </pc:docMkLst>
      <pc:sldChg chg="modSp mod">
        <pc:chgData name="Kaz Stuart" userId="80902e56-2605-4e4b-840b-f055681f49e8" providerId="ADAL" clId="{D8251EFF-B3F9-409F-8FB3-CD63201429E1}" dt="2024-10-30T09:06:10.606" v="51" actId="20577"/>
        <pc:sldMkLst>
          <pc:docMk/>
          <pc:sldMk cId="101954712" sldId="256"/>
        </pc:sldMkLst>
      </pc:sldChg>
      <pc:sldChg chg="modSp mod">
        <pc:chgData name="Kaz Stuart" userId="80902e56-2605-4e4b-840b-f055681f49e8" providerId="ADAL" clId="{D8251EFF-B3F9-409F-8FB3-CD63201429E1}" dt="2024-10-30T09:09:37.745" v="122" actId="20577"/>
        <pc:sldMkLst>
          <pc:docMk/>
          <pc:sldMk cId="3402280800" sldId="257"/>
        </pc:sldMkLst>
      </pc:sldChg>
      <pc:sldChg chg="addSp delSp modSp new mod modClrScheme chgLayout">
        <pc:chgData name="Kaz Stuart" userId="80902e56-2605-4e4b-840b-f055681f49e8" providerId="ADAL" clId="{D8251EFF-B3F9-409F-8FB3-CD63201429E1}" dt="2024-10-30T09:13:29.603" v="433" actId="108"/>
        <pc:sldMkLst>
          <pc:docMk/>
          <pc:sldMk cId="2091158735" sldId="258"/>
        </pc:sldMkLst>
      </pc:sldChg>
      <pc:sldChg chg="addSp modSp new mod">
        <pc:chgData name="Kaz Stuart" userId="80902e56-2605-4e4b-840b-f055681f49e8" providerId="ADAL" clId="{D8251EFF-B3F9-409F-8FB3-CD63201429E1}" dt="2024-10-30T09:18:00.517" v="687" actId="1076"/>
        <pc:sldMkLst>
          <pc:docMk/>
          <pc:sldMk cId="743560906" sldId="259"/>
        </pc:sldMkLst>
      </pc:sldChg>
      <pc:sldChg chg="modSp add mod">
        <pc:chgData name="Kaz Stuart" userId="80902e56-2605-4e4b-840b-f055681f49e8" providerId="ADAL" clId="{D8251EFF-B3F9-409F-8FB3-CD63201429E1}" dt="2024-10-30T09:18:12.350" v="691" actId="255"/>
        <pc:sldMkLst>
          <pc:docMk/>
          <pc:sldMk cId="3059048893" sldId="260"/>
        </pc:sldMkLst>
      </pc:sldChg>
      <pc:sldChg chg="addSp delSp modSp add mod">
        <pc:chgData name="Kaz Stuart" userId="80902e56-2605-4e4b-840b-f055681f49e8" providerId="ADAL" clId="{D8251EFF-B3F9-409F-8FB3-CD63201429E1}" dt="2024-10-30T09:23:00.934" v="1458"/>
        <pc:sldMkLst>
          <pc:docMk/>
          <pc:sldMk cId="1218120883" sldId="261"/>
        </pc:sldMkLst>
      </pc:sldChg>
      <pc:sldChg chg="modSp add mod">
        <pc:chgData name="Kaz Stuart" userId="80902e56-2605-4e4b-840b-f055681f49e8" providerId="ADAL" clId="{D8251EFF-B3F9-409F-8FB3-CD63201429E1}" dt="2024-10-30T09:25:59.799" v="1944" actId="20577"/>
        <pc:sldMkLst>
          <pc:docMk/>
          <pc:sldMk cId="1824874831" sldId="262"/>
        </pc:sldMkLst>
      </pc:sldChg>
      <pc:sldChg chg="addSp modSp add mod">
        <pc:chgData name="Kaz Stuart" userId="80902e56-2605-4e4b-840b-f055681f49e8" providerId="ADAL" clId="{D8251EFF-B3F9-409F-8FB3-CD63201429E1}" dt="2024-10-30T09:28:26.077" v="2175"/>
        <pc:sldMkLst>
          <pc:docMk/>
          <pc:sldMk cId="2030389155" sldId="263"/>
        </pc:sldMkLst>
      </pc:sldChg>
      <pc:sldChg chg="addSp modSp new mod">
        <pc:chgData name="Kaz Stuart" userId="80902e56-2605-4e4b-840b-f055681f49e8" providerId="ADAL" clId="{D8251EFF-B3F9-409F-8FB3-CD63201429E1}" dt="2024-10-30T09:31:05.254" v="2784" actId="1076"/>
        <pc:sldMkLst>
          <pc:docMk/>
          <pc:sldMk cId="1293100759" sldId="264"/>
        </pc:sldMkLst>
      </pc:sldChg>
      <pc:sldChg chg="modSp add mod">
        <pc:chgData name="Kaz Stuart" userId="80902e56-2605-4e4b-840b-f055681f49e8" providerId="ADAL" clId="{D8251EFF-B3F9-409F-8FB3-CD63201429E1}" dt="2024-10-30T09:32:22.471" v="3133" actId="20577"/>
        <pc:sldMkLst>
          <pc:docMk/>
          <pc:sldMk cId="3489304011" sldId="265"/>
        </pc:sldMkLst>
      </pc:sldChg>
      <pc:sldChg chg="modSp add mod">
        <pc:chgData name="Kaz Stuart" userId="80902e56-2605-4e4b-840b-f055681f49e8" providerId="ADAL" clId="{D8251EFF-B3F9-409F-8FB3-CD63201429E1}" dt="2024-10-30T09:34:01.679" v="3663" actId="20577"/>
        <pc:sldMkLst>
          <pc:docMk/>
          <pc:sldMk cId="3340575912" sldId="266"/>
        </pc:sldMkLst>
      </pc:sldChg>
      <pc:sldChg chg="addSp delSp modSp new mod">
        <pc:chgData name="Kaz Stuart" userId="80902e56-2605-4e4b-840b-f055681f49e8" providerId="ADAL" clId="{D8251EFF-B3F9-409F-8FB3-CD63201429E1}" dt="2024-10-30T09:36:34.514" v="3987"/>
        <pc:sldMkLst>
          <pc:docMk/>
          <pc:sldMk cId="3170108188" sldId="267"/>
        </pc:sldMkLst>
      </pc:sldChg>
    </pc:docChg>
  </pc:docChgLst>
  <pc:docChgLst>
    <pc:chgData name="Becky Clarke" userId="6c78a8c6-baba-4afb-bc30-e64acbe9d49a" providerId="ADAL" clId="{850CF188-067B-4AF1-A810-1025464225EB}"/>
    <pc:docChg chg="undo redo custSel addSld delSld modSld">
      <pc:chgData name="Becky Clarke" userId="6c78a8c6-baba-4afb-bc30-e64acbe9d49a" providerId="ADAL" clId="{850CF188-067B-4AF1-A810-1025464225EB}" dt="2024-12-24T11:01:30.710" v="203" actId="14100"/>
      <pc:docMkLst>
        <pc:docMk/>
      </pc:docMkLst>
      <pc:sldChg chg="modSp mod">
        <pc:chgData name="Becky Clarke" userId="6c78a8c6-baba-4afb-bc30-e64acbe9d49a" providerId="ADAL" clId="{850CF188-067B-4AF1-A810-1025464225EB}" dt="2024-12-23T16:08:01.774" v="181" actId="20577"/>
        <pc:sldMkLst>
          <pc:docMk/>
          <pc:sldMk cId="101954712" sldId="256"/>
        </pc:sldMkLst>
      </pc:sldChg>
      <pc:sldChg chg="modSp mod">
        <pc:chgData name="Becky Clarke" userId="6c78a8c6-baba-4afb-bc30-e64acbe9d49a" providerId="ADAL" clId="{850CF188-067B-4AF1-A810-1025464225EB}" dt="2024-12-23T16:08:44.372" v="182"/>
        <pc:sldMkLst>
          <pc:docMk/>
          <pc:sldMk cId="3402280800" sldId="257"/>
        </pc:sldMkLst>
      </pc:sldChg>
      <pc:sldChg chg="modSp mod">
        <pc:chgData name="Becky Clarke" userId="6c78a8c6-baba-4afb-bc30-e64acbe9d49a" providerId="ADAL" clId="{850CF188-067B-4AF1-A810-1025464225EB}" dt="2024-12-24T11:01:30.710" v="203" actId="14100"/>
        <pc:sldMkLst>
          <pc:docMk/>
          <pc:sldMk cId="2091158735" sldId="258"/>
        </pc:sldMkLst>
      </pc:sldChg>
      <pc:sldChg chg="modSp mod">
        <pc:chgData name="Becky Clarke" userId="6c78a8c6-baba-4afb-bc30-e64acbe9d49a" providerId="ADAL" clId="{850CF188-067B-4AF1-A810-1025464225EB}" dt="2024-12-23T16:07:26.049" v="169" actId="20577"/>
        <pc:sldMkLst>
          <pc:docMk/>
          <pc:sldMk cId="743560906" sldId="259"/>
        </pc:sldMkLst>
      </pc:sldChg>
      <pc:sldChg chg="del">
        <pc:chgData name="Becky Clarke" userId="6c78a8c6-baba-4afb-bc30-e64acbe9d49a" providerId="ADAL" clId="{850CF188-067B-4AF1-A810-1025464225EB}" dt="2024-12-23T16:06:35.929" v="109" actId="2696"/>
        <pc:sldMkLst>
          <pc:docMk/>
          <pc:sldMk cId="3059048893" sldId="260"/>
        </pc:sldMkLst>
      </pc:sldChg>
      <pc:sldChg chg="modSp mod">
        <pc:chgData name="Becky Clarke" userId="6c78a8c6-baba-4afb-bc30-e64acbe9d49a" providerId="ADAL" clId="{850CF188-067B-4AF1-A810-1025464225EB}" dt="2024-12-23T16:06:41.489" v="110" actId="20577"/>
        <pc:sldMkLst>
          <pc:docMk/>
          <pc:sldMk cId="1218120883" sldId="261"/>
        </pc:sldMkLst>
      </pc:sldChg>
      <pc:sldChg chg="modSp mod">
        <pc:chgData name="Becky Clarke" userId="6c78a8c6-baba-4afb-bc30-e64acbe9d49a" providerId="ADAL" clId="{850CF188-067B-4AF1-A810-1025464225EB}" dt="2024-12-23T16:08:53.002" v="198" actId="20577"/>
        <pc:sldMkLst>
          <pc:docMk/>
          <pc:sldMk cId="1824874831" sldId="262"/>
        </pc:sldMkLst>
      </pc:sldChg>
      <pc:sldChg chg="add">
        <pc:chgData name="Becky Clarke" userId="6c78a8c6-baba-4afb-bc30-e64acbe9d49a" providerId="ADAL" clId="{850CF188-067B-4AF1-A810-1025464225EB}" dt="2024-12-23T16:07:32.901" v="170" actId="2890"/>
        <pc:sldMkLst>
          <pc:docMk/>
          <pc:sldMk cId="1360183961" sldId="263"/>
        </pc:sldMkLst>
      </pc:sldChg>
      <pc:sldChg chg="del">
        <pc:chgData name="Becky Clarke" userId="6c78a8c6-baba-4afb-bc30-e64acbe9d49a" providerId="ADAL" clId="{850CF188-067B-4AF1-A810-1025464225EB}" dt="2024-12-23T16:06:51.462" v="113" actId="47"/>
        <pc:sldMkLst>
          <pc:docMk/>
          <pc:sldMk cId="2030389155" sldId="263"/>
        </pc:sldMkLst>
      </pc:sldChg>
      <pc:sldChg chg="del">
        <pc:chgData name="Becky Clarke" userId="6c78a8c6-baba-4afb-bc30-e64acbe9d49a" providerId="ADAL" clId="{850CF188-067B-4AF1-A810-1025464225EB}" dt="2024-12-23T16:06:53.508" v="114" actId="47"/>
        <pc:sldMkLst>
          <pc:docMk/>
          <pc:sldMk cId="1293100759" sldId="264"/>
        </pc:sldMkLst>
      </pc:sldChg>
      <pc:sldChg chg="add">
        <pc:chgData name="Becky Clarke" userId="6c78a8c6-baba-4afb-bc30-e64acbe9d49a" providerId="ADAL" clId="{850CF188-067B-4AF1-A810-1025464225EB}" dt="2024-12-23T16:07:34.692" v="171" actId="2890"/>
        <pc:sldMkLst>
          <pc:docMk/>
          <pc:sldMk cId="3528867852" sldId="264"/>
        </pc:sldMkLst>
      </pc:sldChg>
      <pc:sldChg chg="add">
        <pc:chgData name="Becky Clarke" userId="6c78a8c6-baba-4afb-bc30-e64acbe9d49a" providerId="ADAL" clId="{850CF188-067B-4AF1-A810-1025464225EB}" dt="2024-12-23T16:07:37.031" v="172" actId="2890"/>
        <pc:sldMkLst>
          <pc:docMk/>
          <pc:sldMk cId="2051935157" sldId="265"/>
        </pc:sldMkLst>
      </pc:sldChg>
      <pc:sldChg chg="del">
        <pc:chgData name="Becky Clarke" userId="6c78a8c6-baba-4afb-bc30-e64acbe9d49a" providerId="ADAL" clId="{850CF188-067B-4AF1-A810-1025464225EB}" dt="2024-12-23T16:07:00.602" v="117" actId="47"/>
        <pc:sldMkLst>
          <pc:docMk/>
          <pc:sldMk cId="3489304011" sldId="265"/>
        </pc:sldMkLst>
      </pc:sldChg>
      <pc:sldChg chg="add">
        <pc:chgData name="Becky Clarke" userId="6c78a8c6-baba-4afb-bc30-e64acbe9d49a" providerId="ADAL" clId="{850CF188-067B-4AF1-A810-1025464225EB}" dt="2024-12-23T16:07:39.616" v="173" actId="2890"/>
        <pc:sldMkLst>
          <pc:docMk/>
          <pc:sldMk cId="967422396" sldId="266"/>
        </pc:sldMkLst>
      </pc:sldChg>
      <pc:sldChg chg="del">
        <pc:chgData name="Becky Clarke" userId="6c78a8c6-baba-4afb-bc30-e64acbe9d49a" providerId="ADAL" clId="{850CF188-067B-4AF1-A810-1025464225EB}" dt="2024-12-23T16:06:59.964" v="116" actId="47"/>
        <pc:sldMkLst>
          <pc:docMk/>
          <pc:sldMk cId="3340575912" sldId="266"/>
        </pc:sldMkLst>
      </pc:sldChg>
      <pc:sldChg chg="del">
        <pc:chgData name="Becky Clarke" userId="6c78a8c6-baba-4afb-bc30-e64acbe9d49a" providerId="ADAL" clId="{850CF188-067B-4AF1-A810-1025464225EB}" dt="2024-12-23T16:06:58.820" v="115" actId="47"/>
        <pc:sldMkLst>
          <pc:docMk/>
          <pc:sldMk cId="3170108188" sldId="267"/>
        </pc:sldMkLst>
      </pc:sldChg>
    </pc:docChg>
  </pc:docChgLst>
  <pc:docChgLst>
    <pc:chgData name="Becky Clarke" userId="6c78a8c6-baba-4afb-bc30-e64acbe9d49a" providerId="ADAL" clId="{1F2F0A6B-DD6D-436C-85E4-FB45EBFCF19A}"/>
    <pc:docChg chg="undo custSel addSld delSld modSld sldOrd">
      <pc:chgData name="Becky Clarke" userId="6c78a8c6-baba-4afb-bc30-e64acbe9d49a" providerId="ADAL" clId="{1F2F0A6B-DD6D-436C-85E4-FB45EBFCF19A}" dt="2025-03-31T14:40:35.637" v="1892"/>
      <pc:docMkLst>
        <pc:docMk/>
      </pc:docMkLst>
      <pc:sldChg chg="modSp mod">
        <pc:chgData name="Becky Clarke" userId="6c78a8c6-baba-4afb-bc30-e64acbe9d49a" providerId="ADAL" clId="{1F2F0A6B-DD6D-436C-85E4-FB45EBFCF19A}" dt="2025-03-31T14:02:35.345" v="352" actId="1582"/>
        <pc:sldMkLst>
          <pc:docMk/>
          <pc:sldMk cId="3402280800" sldId="257"/>
        </pc:sldMkLst>
        <pc:spChg chg="mod">
          <ac:chgData name="Becky Clarke" userId="6c78a8c6-baba-4afb-bc30-e64acbe9d49a" providerId="ADAL" clId="{1F2F0A6B-DD6D-436C-85E4-FB45EBFCF19A}" dt="2025-03-31T13:56:55.544" v="265" actId="20577"/>
          <ac:spMkLst>
            <pc:docMk/>
            <pc:sldMk cId="3402280800" sldId="257"/>
            <ac:spMk id="2" creationId="{97AF034A-BE09-2873-6B37-4B255197096E}"/>
          </ac:spMkLst>
        </pc:spChg>
        <pc:spChg chg="mod">
          <ac:chgData name="Becky Clarke" userId="6c78a8c6-baba-4afb-bc30-e64acbe9d49a" providerId="ADAL" clId="{1F2F0A6B-DD6D-436C-85E4-FB45EBFCF19A}" dt="2025-03-31T14:02:35.345" v="352" actId="1582"/>
          <ac:spMkLst>
            <pc:docMk/>
            <pc:sldMk cId="3402280800" sldId="257"/>
            <ac:spMk id="3" creationId="{92C8F5C7-861D-0372-6DAF-8FA598984D28}"/>
          </ac:spMkLst>
        </pc:spChg>
      </pc:sldChg>
      <pc:sldChg chg="delSp modSp mod ord">
        <pc:chgData name="Becky Clarke" userId="6c78a8c6-baba-4afb-bc30-e64acbe9d49a" providerId="ADAL" clId="{1F2F0A6B-DD6D-436C-85E4-FB45EBFCF19A}" dt="2025-03-31T14:13:00.449" v="607" actId="20577"/>
        <pc:sldMkLst>
          <pc:docMk/>
          <pc:sldMk cId="2091158735" sldId="258"/>
        </pc:sldMkLst>
        <pc:spChg chg="mod">
          <ac:chgData name="Becky Clarke" userId="6c78a8c6-baba-4afb-bc30-e64acbe9d49a" providerId="ADAL" clId="{1F2F0A6B-DD6D-436C-85E4-FB45EBFCF19A}" dt="2025-03-31T14:12:29.718" v="605" actId="20577"/>
          <ac:spMkLst>
            <pc:docMk/>
            <pc:sldMk cId="2091158735" sldId="258"/>
            <ac:spMk id="2" creationId="{CD8F0574-26ED-14FC-4080-0F9C16CC25AC}"/>
          </ac:spMkLst>
        </pc:spChg>
        <pc:spChg chg="mod">
          <ac:chgData name="Becky Clarke" userId="6c78a8c6-baba-4afb-bc30-e64acbe9d49a" providerId="ADAL" clId="{1F2F0A6B-DD6D-436C-85E4-FB45EBFCF19A}" dt="2025-03-31T14:13:00.449" v="607" actId="20577"/>
          <ac:spMkLst>
            <pc:docMk/>
            <pc:sldMk cId="2091158735" sldId="258"/>
            <ac:spMk id="5" creationId="{69FFF365-4B33-646C-3B47-B8E840C4E362}"/>
          </ac:spMkLst>
        </pc:spChg>
        <pc:spChg chg="del">
          <ac:chgData name="Becky Clarke" userId="6c78a8c6-baba-4afb-bc30-e64acbe9d49a" providerId="ADAL" clId="{1F2F0A6B-DD6D-436C-85E4-FB45EBFCF19A}" dt="2025-03-31T13:33:45.090" v="0" actId="478"/>
          <ac:spMkLst>
            <pc:docMk/>
            <pc:sldMk cId="2091158735" sldId="258"/>
            <ac:spMk id="6" creationId="{1ADB8DCD-120F-1123-719D-37131598E90F}"/>
          </ac:spMkLst>
        </pc:spChg>
        <pc:picChg chg="mod">
          <ac:chgData name="Becky Clarke" userId="6c78a8c6-baba-4afb-bc30-e64acbe9d49a" providerId="ADAL" clId="{1F2F0A6B-DD6D-436C-85E4-FB45EBFCF19A}" dt="2025-03-31T13:53:58.168" v="246" actId="167"/>
          <ac:picMkLst>
            <pc:docMk/>
            <pc:sldMk cId="2091158735" sldId="258"/>
            <ac:picMk id="4" creationId="{9EFFF282-AC2D-7E26-648D-61FA51F92909}"/>
          </ac:picMkLst>
        </pc:picChg>
      </pc:sldChg>
      <pc:sldChg chg="del ord">
        <pc:chgData name="Becky Clarke" userId="6c78a8c6-baba-4afb-bc30-e64acbe9d49a" providerId="ADAL" clId="{1F2F0A6B-DD6D-436C-85E4-FB45EBFCF19A}" dt="2025-03-31T14:08:52.548" v="419" actId="2696"/>
        <pc:sldMkLst>
          <pc:docMk/>
          <pc:sldMk cId="743560906" sldId="259"/>
        </pc:sldMkLst>
      </pc:sldChg>
      <pc:sldChg chg="addSp delSp modSp mod ord">
        <pc:chgData name="Becky Clarke" userId="6c78a8c6-baba-4afb-bc30-e64acbe9d49a" providerId="ADAL" clId="{1F2F0A6B-DD6D-436C-85E4-FB45EBFCF19A}" dt="2025-03-31T14:11:56.491" v="603" actId="1076"/>
        <pc:sldMkLst>
          <pc:docMk/>
          <pc:sldMk cId="1218120883" sldId="261"/>
        </pc:sldMkLst>
        <pc:spChg chg="mod">
          <ac:chgData name="Becky Clarke" userId="6c78a8c6-baba-4afb-bc30-e64acbe9d49a" providerId="ADAL" clId="{1F2F0A6B-DD6D-436C-85E4-FB45EBFCF19A}" dt="2025-03-31T14:10:01.348" v="465" actId="14100"/>
          <ac:spMkLst>
            <pc:docMk/>
            <pc:sldMk cId="1218120883" sldId="261"/>
            <ac:spMk id="2" creationId="{2642E1EC-C9D9-3CA3-B2C7-18A8BDA06321}"/>
          </ac:spMkLst>
        </pc:spChg>
        <pc:spChg chg="del mod">
          <ac:chgData name="Becky Clarke" userId="6c78a8c6-baba-4afb-bc30-e64acbe9d49a" providerId="ADAL" clId="{1F2F0A6B-DD6D-436C-85E4-FB45EBFCF19A}" dt="2025-03-31T14:08:59.473" v="420" actId="478"/>
          <ac:spMkLst>
            <pc:docMk/>
            <pc:sldMk cId="1218120883" sldId="261"/>
            <ac:spMk id="6" creationId="{F8B7D7F9-336B-A27D-DB11-CA354D4FAE55}"/>
          </ac:spMkLst>
        </pc:spChg>
        <pc:graphicFrameChg chg="add mod modGraphic">
          <ac:chgData name="Becky Clarke" userId="6c78a8c6-baba-4afb-bc30-e64acbe9d49a" providerId="ADAL" clId="{1F2F0A6B-DD6D-436C-85E4-FB45EBFCF19A}" dt="2025-03-31T14:11:56.491" v="603" actId="1076"/>
          <ac:graphicFrameMkLst>
            <pc:docMk/>
            <pc:sldMk cId="1218120883" sldId="261"/>
            <ac:graphicFrameMk id="3" creationId="{03C81120-4FC5-57E1-9487-03CBAFEDE4F3}"/>
          </ac:graphicFrameMkLst>
        </pc:graphicFrameChg>
      </pc:sldChg>
      <pc:sldChg chg="addSp delSp modSp mod">
        <pc:chgData name="Becky Clarke" userId="6c78a8c6-baba-4afb-bc30-e64acbe9d49a" providerId="ADAL" clId="{1F2F0A6B-DD6D-436C-85E4-FB45EBFCF19A}" dt="2025-03-31T14:38:28.693" v="1888" actId="12100"/>
        <pc:sldMkLst>
          <pc:docMk/>
          <pc:sldMk cId="1824874831" sldId="262"/>
        </pc:sldMkLst>
        <pc:spChg chg="mod">
          <ac:chgData name="Becky Clarke" userId="6c78a8c6-baba-4afb-bc30-e64acbe9d49a" providerId="ADAL" clId="{1F2F0A6B-DD6D-436C-85E4-FB45EBFCF19A}" dt="2025-03-31T14:33:21.019" v="1827" actId="14100"/>
          <ac:spMkLst>
            <pc:docMk/>
            <pc:sldMk cId="1824874831" sldId="262"/>
            <ac:spMk id="2" creationId="{C1FECB7E-3DCA-8435-9FA2-B0E8BB5BA568}"/>
          </ac:spMkLst>
        </pc:spChg>
        <pc:spChg chg="del mod">
          <ac:chgData name="Becky Clarke" userId="6c78a8c6-baba-4afb-bc30-e64acbe9d49a" providerId="ADAL" clId="{1F2F0A6B-DD6D-436C-85E4-FB45EBFCF19A}" dt="2025-03-31T14:26:19.949" v="1210" actId="478"/>
          <ac:spMkLst>
            <pc:docMk/>
            <pc:sldMk cId="1824874831" sldId="262"/>
            <ac:spMk id="6" creationId="{C7D01950-C3A1-7779-F48D-1C45DBB0D681}"/>
          </ac:spMkLst>
        </pc:spChg>
        <pc:spChg chg="add mod">
          <ac:chgData name="Becky Clarke" userId="6c78a8c6-baba-4afb-bc30-e64acbe9d49a" providerId="ADAL" clId="{1F2F0A6B-DD6D-436C-85E4-FB45EBFCF19A}" dt="2025-03-31T14:36:06.684" v="1864" actId="1076"/>
          <ac:spMkLst>
            <pc:docMk/>
            <pc:sldMk cId="1824874831" sldId="262"/>
            <ac:spMk id="9" creationId="{C5556A2A-BB89-6F54-E9E5-C4312C311CFF}"/>
          </ac:spMkLst>
        </pc:spChg>
        <pc:graphicFrameChg chg="add del mod modGraphic">
          <ac:chgData name="Becky Clarke" userId="6c78a8c6-baba-4afb-bc30-e64acbe9d49a" providerId="ADAL" clId="{1F2F0A6B-DD6D-436C-85E4-FB45EBFCF19A}" dt="2025-03-31T14:20:32.035" v="938" actId="478"/>
          <ac:graphicFrameMkLst>
            <pc:docMk/>
            <pc:sldMk cId="1824874831" sldId="262"/>
            <ac:graphicFrameMk id="3" creationId="{3EE969FF-2656-0925-7FFF-0876633D6C38}"/>
          </ac:graphicFrameMkLst>
        </pc:graphicFrameChg>
        <pc:graphicFrameChg chg="add del mod modGraphic">
          <ac:chgData name="Becky Clarke" userId="6c78a8c6-baba-4afb-bc30-e64acbe9d49a" providerId="ADAL" clId="{1F2F0A6B-DD6D-436C-85E4-FB45EBFCF19A}" dt="2025-03-31T14:21:02.226" v="941" actId="478"/>
          <ac:graphicFrameMkLst>
            <pc:docMk/>
            <pc:sldMk cId="1824874831" sldId="262"/>
            <ac:graphicFrameMk id="5" creationId="{5D5B2918-6D58-DFE4-B3D5-F5A9122725C8}"/>
          </ac:graphicFrameMkLst>
        </pc:graphicFrameChg>
        <pc:graphicFrameChg chg="add mod modGraphic">
          <ac:chgData name="Becky Clarke" userId="6c78a8c6-baba-4afb-bc30-e64acbe9d49a" providerId="ADAL" clId="{1F2F0A6B-DD6D-436C-85E4-FB45EBFCF19A}" dt="2025-03-31T14:38:28.693" v="1888" actId="12100"/>
          <ac:graphicFrameMkLst>
            <pc:docMk/>
            <pc:sldMk cId="1824874831" sldId="262"/>
            <ac:graphicFrameMk id="7" creationId="{DD21B271-9A12-0EDD-8973-E0AD0380B06F}"/>
          </ac:graphicFrameMkLst>
        </pc:graphicFrameChg>
        <pc:picChg chg="del">
          <ac:chgData name="Becky Clarke" userId="6c78a8c6-baba-4afb-bc30-e64acbe9d49a" providerId="ADAL" clId="{1F2F0A6B-DD6D-436C-85E4-FB45EBFCF19A}" dt="2025-03-31T14:36:03.083" v="1863" actId="478"/>
          <ac:picMkLst>
            <pc:docMk/>
            <pc:sldMk cId="1824874831" sldId="262"/>
            <ac:picMk id="4" creationId="{A9125673-1134-52BE-73F7-9D239CDFE866}"/>
          </ac:picMkLst>
        </pc:picChg>
      </pc:sldChg>
      <pc:sldChg chg="del">
        <pc:chgData name="Becky Clarke" userId="6c78a8c6-baba-4afb-bc30-e64acbe9d49a" providerId="ADAL" clId="{1F2F0A6B-DD6D-436C-85E4-FB45EBFCF19A}" dt="2025-03-31T13:55:30.267" v="250" actId="2696"/>
        <pc:sldMkLst>
          <pc:docMk/>
          <pc:sldMk cId="1360183961" sldId="263"/>
        </pc:sldMkLst>
      </pc:sldChg>
      <pc:sldChg chg="modSp mod ord">
        <pc:chgData name="Becky Clarke" userId="6c78a8c6-baba-4afb-bc30-e64acbe9d49a" providerId="ADAL" clId="{1F2F0A6B-DD6D-436C-85E4-FB45EBFCF19A}" dt="2025-03-31T13:47:10.788" v="75" actId="14100"/>
        <pc:sldMkLst>
          <pc:docMk/>
          <pc:sldMk cId="3528867852" sldId="264"/>
        </pc:sldMkLst>
        <pc:spChg chg="mod">
          <ac:chgData name="Becky Clarke" userId="6c78a8c6-baba-4afb-bc30-e64acbe9d49a" providerId="ADAL" clId="{1F2F0A6B-DD6D-436C-85E4-FB45EBFCF19A}" dt="2025-03-31T13:45:58.901" v="64" actId="1076"/>
          <ac:spMkLst>
            <pc:docMk/>
            <pc:sldMk cId="3528867852" sldId="264"/>
            <ac:spMk id="2" creationId="{5D40D759-6FAC-9452-461F-1774A0215259}"/>
          </ac:spMkLst>
        </pc:spChg>
        <pc:spChg chg="mod">
          <ac:chgData name="Becky Clarke" userId="6c78a8c6-baba-4afb-bc30-e64acbe9d49a" providerId="ADAL" clId="{1F2F0A6B-DD6D-436C-85E4-FB45EBFCF19A}" dt="2025-03-31T13:47:10.788" v="75" actId="14100"/>
          <ac:spMkLst>
            <pc:docMk/>
            <pc:sldMk cId="3528867852" sldId="264"/>
            <ac:spMk id="6" creationId="{0512BBC1-51C7-AAC7-9457-62905300E684}"/>
          </ac:spMkLst>
        </pc:spChg>
      </pc:sldChg>
      <pc:sldChg chg="del">
        <pc:chgData name="Becky Clarke" userId="6c78a8c6-baba-4afb-bc30-e64acbe9d49a" providerId="ADAL" clId="{1F2F0A6B-DD6D-436C-85E4-FB45EBFCF19A}" dt="2025-03-31T13:55:32.153" v="251" actId="2696"/>
        <pc:sldMkLst>
          <pc:docMk/>
          <pc:sldMk cId="2051935157" sldId="265"/>
        </pc:sldMkLst>
      </pc:sldChg>
      <pc:sldChg chg="modSp mod">
        <pc:chgData name="Becky Clarke" userId="6c78a8c6-baba-4afb-bc30-e64acbe9d49a" providerId="ADAL" clId="{1F2F0A6B-DD6D-436C-85E4-FB45EBFCF19A}" dt="2025-03-31T14:40:35.637" v="1892"/>
        <pc:sldMkLst>
          <pc:docMk/>
          <pc:sldMk cId="967422396" sldId="266"/>
        </pc:sldMkLst>
        <pc:spChg chg="mod">
          <ac:chgData name="Becky Clarke" userId="6c78a8c6-baba-4afb-bc30-e64acbe9d49a" providerId="ADAL" clId="{1F2F0A6B-DD6D-436C-85E4-FB45EBFCF19A}" dt="2025-03-31T14:40:35.637" v="1892"/>
          <ac:spMkLst>
            <pc:docMk/>
            <pc:sldMk cId="967422396" sldId="266"/>
            <ac:spMk id="6" creationId="{456BEA37-BAD1-85E5-C8C4-B6EA5B20BF91}"/>
          </ac:spMkLst>
        </pc:spChg>
      </pc:sldChg>
      <pc:sldChg chg="add del">
        <pc:chgData name="Becky Clarke" userId="6c78a8c6-baba-4afb-bc30-e64acbe9d49a" providerId="ADAL" clId="{1F2F0A6B-DD6D-436C-85E4-FB45EBFCF19A}" dt="2025-03-31T13:47:28.443" v="76" actId="47"/>
        <pc:sldMkLst>
          <pc:docMk/>
          <pc:sldMk cId="247220645" sldId="267"/>
        </pc:sldMkLst>
      </pc:sldChg>
      <pc:sldChg chg="modSp add mod ord">
        <pc:chgData name="Becky Clarke" userId="6c78a8c6-baba-4afb-bc30-e64acbe9d49a" providerId="ADAL" clId="{1F2F0A6B-DD6D-436C-85E4-FB45EBFCF19A}" dt="2025-03-31T14:02:56.979" v="354"/>
        <pc:sldMkLst>
          <pc:docMk/>
          <pc:sldMk cId="1617543747" sldId="267"/>
        </pc:sldMkLst>
        <pc:spChg chg="mod">
          <ac:chgData name="Becky Clarke" userId="6c78a8c6-baba-4afb-bc30-e64acbe9d49a" providerId="ADAL" clId="{1F2F0A6B-DD6D-436C-85E4-FB45EBFCF19A}" dt="2025-03-31T13:57:51.543" v="324" actId="1076"/>
          <ac:spMkLst>
            <pc:docMk/>
            <pc:sldMk cId="1617543747" sldId="267"/>
            <ac:spMk id="2" creationId="{73957603-8F65-9F1B-688E-DB7354ECCB96}"/>
          </ac:spMkLst>
        </pc:spChg>
        <pc:spChg chg="mod">
          <ac:chgData name="Becky Clarke" userId="6c78a8c6-baba-4afb-bc30-e64acbe9d49a" providerId="ADAL" clId="{1F2F0A6B-DD6D-436C-85E4-FB45EBFCF19A}" dt="2025-03-31T13:59:34.605" v="346" actId="14100"/>
          <ac:spMkLst>
            <pc:docMk/>
            <pc:sldMk cId="1617543747" sldId="267"/>
            <ac:spMk id="6" creationId="{8D06DE0A-975B-B168-9A00-A2153C010EDD}"/>
          </ac:spMkLst>
        </pc:spChg>
      </pc:sldChg>
      <pc:sldChg chg="modSp add mod ord">
        <pc:chgData name="Becky Clarke" userId="6c78a8c6-baba-4afb-bc30-e64acbe9d49a" providerId="ADAL" clId="{1F2F0A6B-DD6D-436C-85E4-FB45EBFCF19A}" dt="2025-03-31T14:04:51.178" v="403" actId="14100"/>
        <pc:sldMkLst>
          <pc:docMk/>
          <pc:sldMk cId="3178168279" sldId="268"/>
        </pc:sldMkLst>
        <pc:spChg chg="mod">
          <ac:chgData name="Becky Clarke" userId="6c78a8c6-baba-4afb-bc30-e64acbe9d49a" providerId="ADAL" clId="{1F2F0A6B-DD6D-436C-85E4-FB45EBFCF19A}" dt="2025-03-31T14:03:20.505" v="383" actId="20577"/>
          <ac:spMkLst>
            <pc:docMk/>
            <pc:sldMk cId="3178168279" sldId="268"/>
            <ac:spMk id="2" creationId="{58D9339C-BA41-8EFF-C8D1-40FF853230E9}"/>
          </ac:spMkLst>
        </pc:spChg>
        <pc:spChg chg="mod">
          <ac:chgData name="Becky Clarke" userId="6c78a8c6-baba-4afb-bc30-e64acbe9d49a" providerId="ADAL" clId="{1F2F0A6B-DD6D-436C-85E4-FB45EBFCF19A}" dt="2025-03-31T14:04:51.178" v="403" actId="14100"/>
          <ac:spMkLst>
            <pc:docMk/>
            <pc:sldMk cId="3178168279" sldId="268"/>
            <ac:spMk id="6" creationId="{BE9BD391-4EB2-10D4-D297-DC1B0F004423}"/>
          </ac:spMkLst>
        </pc:spChg>
      </pc:sldChg>
      <pc:sldChg chg="modSp add mod">
        <pc:chgData name="Becky Clarke" userId="6c78a8c6-baba-4afb-bc30-e64acbe9d49a" providerId="ADAL" clId="{1F2F0A6B-DD6D-436C-85E4-FB45EBFCF19A}" dt="2025-03-31T14:05:46.960" v="418" actId="14100"/>
        <pc:sldMkLst>
          <pc:docMk/>
          <pc:sldMk cId="3604257645" sldId="269"/>
        </pc:sldMkLst>
        <pc:spChg chg="mod">
          <ac:chgData name="Becky Clarke" userId="6c78a8c6-baba-4afb-bc30-e64acbe9d49a" providerId="ADAL" clId="{1F2F0A6B-DD6D-436C-85E4-FB45EBFCF19A}" dt="2025-03-31T14:05:46.960" v="418" actId="14100"/>
          <ac:spMkLst>
            <pc:docMk/>
            <pc:sldMk cId="3604257645" sldId="269"/>
            <ac:spMk id="2" creationId="{0D6D7FDA-C92F-F050-FA19-7664C26D33F8}"/>
          </ac:spMkLst>
        </pc:spChg>
        <pc:spChg chg="mod">
          <ac:chgData name="Becky Clarke" userId="6c78a8c6-baba-4afb-bc30-e64acbe9d49a" providerId="ADAL" clId="{1F2F0A6B-DD6D-436C-85E4-FB45EBFCF19A}" dt="2025-03-31T14:05:34.413" v="412" actId="20577"/>
          <ac:spMkLst>
            <pc:docMk/>
            <pc:sldMk cId="3604257645" sldId="269"/>
            <ac:spMk id="6" creationId="{3E518428-B31A-16E7-A3AA-43C8F2E7E8B6}"/>
          </ac:spMkLst>
        </pc:spChg>
      </pc:sldChg>
      <pc:sldChg chg="add">
        <pc:chgData name="Becky Clarke" userId="6c78a8c6-baba-4afb-bc30-e64acbe9d49a" providerId="ADAL" clId="{1F2F0A6B-DD6D-436C-85E4-FB45EBFCF19A}" dt="2025-03-31T14:25:58.074" v="1168" actId="2890"/>
        <pc:sldMkLst>
          <pc:docMk/>
          <pc:sldMk cId="3888757469" sldId="27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FD405F-6367-492D-BC94-F79E8EA0898F}"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n-GB"/>
        </a:p>
      </dgm:t>
    </dgm:pt>
    <dgm:pt modelId="{A6E4845B-52D4-41B1-B859-E333E91C3B95}">
      <dgm:prSet phldrT="[Text]"/>
      <dgm:spPr/>
      <dgm:t>
        <a:bodyPr/>
        <a:lstStyle/>
        <a:p>
          <a:r>
            <a:rPr lang="en-GB" dirty="0"/>
            <a:t>1. Preparation of Research Proposal</a:t>
          </a:r>
        </a:p>
      </dgm:t>
    </dgm:pt>
    <dgm:pt modelId="{508BD3AF-1C28-4080-B333-B8837F5FFE4A}" type="parTrans" cxnId="{B5DBB200-CF04-4FB3-8CC6-31A46F0CA7BA}">
      <dgm:prSet/>
      <dgm:spPr/>
      <dgm:t>
        <a:bodyPr/>
        <a:lstStyle/>
        <a:p>
          <a:endParaRPr lang="en-GB"/>
        </a:p>
      </dgm:t>
    </dgm:pt>
    <dgm:pt modelId="{A9059194-4B5A-4B94-82C0-C0C4A67231D5}" type="sibTrans" cxnId="{B5DBB200-CF04-4FB3-8CC6-31A46F0CA7BA}">
      <dgm:prSet/>
      <dgm:spPr/>
      <dgm:t>
        <a:bodyPr/>
        <a:lstStyle/>
        <a:p>
          <a:endParaRPr lang="en-GB"/>
        </a:p>
      </dgm:t>
    </dgm:pt>
    <dgm:pt modelId="{A5BB30C1-E006-42A1-BFDF-C81934BE91FB}">
      <dgm:prSet phldrT="[Text]"/>
      <dgm:spPr/>
      <dgm:t>
        <a:bodyPr/>
        <a:lstStyle/>
        <a:p>
          <a:r>
            <a:rPr lang="en-GB" dirty="0"/>
            <a:t>2. Submission to Ethics Committee</a:t>
          </a:r>
        </a:p>
      </dgm:t>
    </dgm:pt>
    <dgm:pt modelId="{C6421A1E-4A60-4C49-97B1-6143994B5602}" type="parTrans" cxnId="{48D1C26C-81D8-4C01-B6C7-F355DFB68EF9}">
      <dgm:prSet/>
      <dgm:spPr/>
      <dgm:t>
        <a:bodyPr/>
        <a:lstStyle/>
        <a:p>
          <a:endParaRPr lang="en-GB"/>
        </a:p>
      </dgm:t>
    </dgm:pt>
    <dgm:pt modelId="{166CEC5B-E951-498B-8346-052B67989718}" type="sibTrans" cxnId="{48D1C26C-81D8-4C01-B6C7-F355DFB68EF9}">
      <dgm:prSet/>
      <dgm:spPr/>
      <dgm:t>
        <a:bodyPr/>
        <a:lstStyle/>
        <a:p>
          <a:endParaRPr lang="en-GB"/>
        </a:p>
      </dgm:t>
    </dgm:pt>
    <dgm:pt modelId="{1EF5355F-F576-42B2-8891-E221509A0803}">
      <dgm:prSet phldrT="[Text]"/>
      <dgm:spPr/>
      <dgm:t>
        <a:bodyPr/>
        <a:lstStyle/>
        <a:p>
          <a:r>
            <a:rPr lang="en-GB" dirty="0"/>
            <a:t>3. The Review Process</a:t>
          </a:r>
        </a:p>
      </dgm:t>
    </dgm:pt>
    <dgm:pt modelId="{F5B27BD8-27D9-476C-B777-30A8233A589A}" type="parTrans" cxnId="{E3578AC0-8AFE-4097-A9F4-A387D1C8FEA7}">
      <dgm:prSet/>
      <dgm:spPr/>
      <dgm:t>
        <a:bodyPr/>
        <a:lstStyle/>
        <a:p>
          <a:endParaRPr lang="en-GB"/>
        </a:p>
      </dgm:t>
    </dgm:pt>
    <dgm:pt modelId="{D9F7B230-30C3-4549-8D89-936783FA5077}" type="sibTrans" cxnId="{E3578AC0-8AFE-4097-A9F4-A387D1C8FEA7}">
      <dgm:prSet/>
      <dgm:spPr/>
      <dgm:t>
        <a:bodyPr/>
        <a:lstStyle/>
        <a:p>
          <a:endParaRPr lang="en-GB"/>
        </a:p>
      </dgm:t>
    </dgm:pt>
    <dgm:pt modelId="{A256FFE8-6A2B-402E-8168-F2890492772B}">
      <dgm:prSet phldrT="[Text]"/>
      <dgm:spPr/>
      <dgm:t>
        <a:bodyPr/>
        <a:lstStyle/>
        <a:p>
          <a:r>
            <a:rPr lang="en-GB" dirty="0"/>
            <a:t>4. Ethical Approval Decision</a:t>
          </a:r>
        </a:p>
      </dgm:t>
    </dgm:pt>
    <dgm:pt modelId="{6A1820F1-F9F6-4118-ADF3-1AA1425525C3}" type="parTrans" cxnId="{68837A73-39F0-47B3-8C03-B54C7EF8321B}">
      <dgm:prSet/>
      <dgm:spPr/>
      <dgm:t>
        <a:bodyPr/>
        <a:lstStyle/>
        <a:p>
          <a:endParaRPr lang="en-GB"/>
        </a:p>
      </dgm:t>
    </dgm:pt>
    <dgm:pt modelId="{1DB8EA43-799E-4570-B3C5-C2D951B7B55B}" type="sibTrans" cxnId="{68837A73-39F0-47B3-8C03-B54C7EF8321B}">
      <dgm:prSet/>
      <dgm:spPr/>
      <dgm:t>
        <a:bodyPr/>
        <a:lstStyle/>
        <a:p>
          <a:endParaRPr lang="en-GB"/>
        </a:p>
      </dgm:t>
    </dgm:pt>
    <dgm:pt modelId="{9B9ED79F-51BE-4815-9E99-BD38BCCC0424}">
      <dgm:prSet phldrT="[Text]"/>
      <dgm:spPr/>
      <dgm:t>
        <a:bodyPr/>
        <a:lstStyle/>
        <a:p>
          <a:r>
            <a:rPr lang="en-GB" dirty="0"/>
            <a:t>5. Ongoing monitoring and reporting</a:t>
          </a:r>
        </a:p>
      </dgm:t>
    </dgm:pt>
    <dgm:pt modelId="{CAB79D9C-50D1-4A3D-A78F-2509FF858088}" type="parTrans" cxnId="{AB827B94-5167-4856-8032-876FFD2CC6E6}">
      <dgm:prSet/>
      <dgm:spPr/>
      <dgm:t>
        <a:bodyPr/>
        <a:lstStyle/>
        <a:p>
          <a:endParaRPr lang="en-GB"/>
        </a:p>
      </dgm:t>
    </dgm:pt>
    <dgm:pt modelId="{076E6A4C-3348-4C9B-892D-6652C60845E1}" type="sibTrans" cxnId="{AB827B94-5167-4856-8032-876FFD2CC6E6}">
      <dgm:prSet/>
      <dgm:spPr/>
      <dgm:t>
        <a:bodyPr/>
        <a:lstStyle/>
        <a:p>
          <a:endParaRPr lang="en-GB"/>
        </a:p>
      </dgm:t>
    </dgm:pt>
    <dgm:pt modelId="{D1DCEBB8-0C7F-4A4B-B69D-6528EB130CE8}" type="pres">
      <dgm:prSet presAssocID="{3FFD405F-6367-492D-BC94-F79E8EA0898F}" presName="cycle" presStyleCnt="0">
        <dgm:presLayoutVars>
          <dgm:dir/>
          <dgm:resizeHandles val="exact"/>
        </dgm:presLayoutVars>
      </dgm:prSet>
      <dgm:spPr/>
    </dgm:pt>
    <dgm:pt modelId="{8EEDA3A6-CF23-4397-8D79-19F2005194EA}" type="pres">
      <dgm:prSet presAssocID="{A6E4845B-52D4-41B1-B859-E333E91C3B95}" presName="node" presStyleLbl="node1" presStyleIdx="0" presStyleCnt="5">
        <dgm:presLayoutVars>
          <dgm:bulletEnabled val="1"/>
        </dgm:presLayoutVars>
      </dgm:prSet>
      <dgm:spPr/>
    </dgm:pt>
    <dgm:pt modelId="{AF22A0D1-6021-4E2E-86B5-72EE975480F3}" type="pres">
      <dgm:prSet presAssocID="{A6E4845B-52D4-41B1-B859-E333E91C3B95}" presName="spNode" presStyleCnt="0"/>
      <dgm:spPr/>
    </dgm:pt>
    <dgm:pt modelId="{8BFEDEA0-4875-45FB-96B5-6ADFF6685236}" type="pres">
      <dgm:prSet presAssocID="{A9059194-4B5A-4B94-82C0-C0C4A67231D5}" presName="sibTrans" presStyleLbl="sibTrans1D1" presStyleIdx="0" presStyleCnt="5"/>
      <dgm:spPr/>
    </dgm:pt>
    <dgm:pt modelId="{41A7D948-CC61-4FDF-AAEF-DC9AA651FD8A}" type="pres">
      <dgm:prSet presAssocID="{A5BB30C1-E006-42A1-BFDF-C81934BE91FB}" presName="node" presStyleLbl="node1" presStyleIdx="1" presStyleCnt="5">
        <dgm:presLayoutVars>
          <dgm:bulletEnabled val="1"/>
        </dgm:presLayoutVars>
      </dgm:prSet>
      <dgm:spPr/>
    </dgm:pt>
    <dgm:pt modelId="{EB5489FD-8E04-4880-94C2-EF20CF244C2D}" type="pres">
      <dgm:prSet presAssocID="{A5BB30C1-E006-42A1-BFDF-C81934BE91FB}" presName="spNode" presStyleCnt="0"/>
      <dgm:spPr/>
    </dgm:pt>
    <dgm:pt modelId="{3F63086B-A5AF-447C-B419-914AABA0F3F3}" type="pres">
      <dgm:prSet presAssocID="{166CEC5B-E951-498B-8346-052B67989718}" presName="sibTrans" presStyleLbl="sibTrans1D1" presStyleIdx="1" presStyleCnt="5"/>
      <dgm:spPr/>
    </dgm:pt>
    <dgm:pt modelId="{5D77AF5D-B3E9-4744-B130-F44A17FFE393}" type="pres">
      <dgm:prSet presAssocID="{1EF5355F-F576-42B2-8891-E221509A0803}" presName="node" presStyleLbl="node1" presStyleIdx="2" presStyleCnt="5">
        <dgm:presLayoutVars>
          <dgm:bulletEnabled val="1"/>
        </dgm:presLayoutVars>
      </dgm:prSet>
      <dgm:spPr/>
    </dgm:pt>
    <dgm:pt modelId="{C1361D05-A321-4100-AF96-5D48863565B3}" type="pres">
      <dgm:prSet presAssocID="{1EF5355F-F576-42B2-8891-E221509A0803}" presName="spNode" presStyleCnt="0"/>
      <dgm:spPr/>
    </dgm:pt>
    <dgm:pt modelId="{764884DE-6E5D-4E11-9551-1C0681774309}" type="pres">
      <dgm:prSet presAssocID="{D9F7B230-30C3-4549-8D89-936783FA5077}" presName="sibTrans" presStyleLbl="sibTrans1D1" presStyleIdx="2" presStyleCnt="5"/>
      <dgm:spPr/>
    </dgm:pt>
    <dgm:pt modelId="{355D4C74-D7C7-4A33-95CD-8AB046072233}" type="pres">
      <dgm:prSet presAssocID="{A256FFE8-6A2B-402E-8168-F2890492772B}" presName="node" presStyleLbl="node1" presStyleIdx="3" presStyleCnt="5">
        <dgm:presLayoutVars>
          <dgm:bulletEnabled val="1"/>
        </dgm:presLayoutVars>
      </dgm:prSet>
      <dgm:spPr/>
    </dgm:pt>
    <dgm:pt modelId="{2289D1B1-9F93-4922-9CB5-CE77CA303F07}" type="pres">
      <dgm:prSet presAssocID="{A256FFE8-6A2B-402E-8168-F2890492772B}" presName="spNode" presStyleCnt="0"/>
      <dgm:spPr/>
    </dgm:pt>
    <dgm:pt modelId="{AE282846-8A43-44D3-B5B8-632CB5CA4685}" type="pres">
      <dgm:prSet presAssocID="{1DB8EA43-799E-4570-B3C5-C2D951B7B55B}" presName="sibTrans" presStyleLbl="sibTrans1D1" presStyleIdx="3" presStyleCnt="5"/>
      <dgm:spPr/>
    </dgm:pt>
    <dgm:pt modelId="{01B29020-5C99-4BE6-8BE7-8BBD0118BD1A}" type="pres">
      <dgm:prSet presAssocID="{9B9ED79F-51BE-4815-9E99-BD38BCCC0424}" presName="node" presStyleLbl="node1" presStyleIdx="4" presStyleCnt="5">
        <dgm:presLayoutVars>
          <dgm:bulletEnabled val="1"/>
        </dgm:presLayoutVars>
      </dgm:prSet>
      <dgm:spPr/>
    </dgm:pt>
    <dgm:pt modelId="{868991BD-D8DA-4894-8DEA-BA215EAE4012}" type="pres">
      <dgm:prSet presAssocID="{9B9ED79F-51BE-4815-9E99-BD38BCCC0424}" presName="spNode" presStyleCnt="0"/>
      <dgm:spPr/>
    </dgm:pt>
    <dgm:pt modelId="{86046BA1-43C3-44A9-AB27-4139BAD6144A}" type="pres">
      <dgm:prSet presAssocID="{076E6A4C-3348-4C9B-892D-6652C60845E1}" presName="sibTrans" presStyleLbl="sibTrans1D1" presStyleIdx="4" presStyleCnt="5"/>
      <dgm:spPr/>
    </dgm:pt>
  </dgm:ptLst>
  <dgm:cxnLst>
    <dgm:cxn modelId="{B5DBB200-CF04-4FB3-8CC6-31A46F0CA7BA}" srcId="{3FFD405F-6367-492D-BC94-F79E8EA0898F}" destId="{A6E4845B-52D4-41B1-B859-E333E91C3B95}" srcOrd="0" destOrd="0" parTransId="{508BD3AF-1C28-4080-B333-B8837F5FFE4A}" sibTransId="{A9059194-4B5A-4B94-82C0-C0C4A67231D5}"/>
    <dgm:cxn modelId="{7414F839-0DB2-428A-83DB-9020ACB0A74C}" type="presOf" srcId="{3FFD405F-6367-492D-BC94-F79E8EA0898F}" destId="{D1DCEBB8-0C7F-4A4B-B69D-6528EB130CE8}" srcOrd="0" destOrd="0" presId="urn:microsoft.com/office/officeart/2005/8/layout/cycle6"/>
    <dgm:cxn modelId="{135F5A64-5EA7-46D4-9417-5D78491622CB}" type="presOf" srcId="{A5BB30C1-E006-42A1-BFDF-C81934BE91FB}" destId="{41A7D948-CC61-4FDF-AAEF-DC9AA651FD8A}" srcOrd="0" destOrd="0" presId="urn:microsoft.com/office/officeart/2005/8/layout/cycle6"/>
    <dgm:cxn modelId="{48D1C26C-81D8-4C01-B6C7-F355DFB68EF9}" srcId="{3FFD405F-6367-492D-BC94-F79E8EA0898F}" destId="{A5BB30C1-E006-42A1-BFDF-C81934BE91FB}" srcOrd="1" destOrd="0" parTransId="{C6421A1E-4A60-4C49-97B1-6143994B5602}" sibTransId="{166CEC5B-E951-498B-8346-052B67989718}"/>
    <dgm:cxn modelId="{68837A73-39F0-47B3-8C03-B54C7EF8321B}" srcId="{3FFD405F-6367-492D-BC94-F79E8EA0898F}" destId="{A256FFE8-6A2B-402E-8168-F2890492772B}" srcOrd="3" destOrd="0" parTransId="{6A1820F1-F9F6-4118-ADF3-1AA1425525C3}" sibTransId="{1DB8EA43-799E-4570-B3C5-C2D951B7B55B}"/>
    <dgm:cxn modelId="{17C5E875-D870-4ACF-A00A-4B7909F0C264}" type="presOf" srcId="{1DB8EA43-799E-4570-B3C5-C2D951B7B55B}" destId="{AE282846-8A43-44D3-B5B8-632CB5CA4685}" srcOrd="0" destOrd="0" presId="urn:microsoft.com/office/officeart/2005/8/layout/cycle6"/>
    <dgm:cxn modelId="{5CF58478-19BB-4696-84B8-BE5C9780640D}" type="presOf" srcId="{166CEC5B-E951-498B-8346-052B67989718}" destId="{3F63086B-A5AF-447C-B419-914AABA0F3F3}" srcOrd="0" destOrd="0" presId="urn:microsoft.com/office/officeart/2005/8/layout/cycle6"/>
    <dgm:cxn modelId="{49FFA07D-0188-4DC9-A14D-AB2BE51F99DF}" type="presOf" srcId="{D9F7B230-30C3-4549-8D89-936783FA5077}" destId="{764884DE-6E5D-4E11-9551-1C0681774309}" srcOrd="0" destOrd="0" presId="urn:microsoft.com/office/officeart/2005/8/layout/cycle6"/>
    <dgm:cxn modelId="{99821C80-814D-409B-AF57-5F0F5B537590}" type="presOf" srcId="{A256FFE8-6A2B-402E-8168-F2890492772B}" destId="{355D4C74-D7C7-4A33-95CD-8AB046072233}" srcOrd="0" destOrd="0" presId="urn:microsoft.com/office/officeart/2005/8/layout/cycle6"/>
    <dgm:cxn modelId="{47217587-1E5D-46B7-A19F-0E75FF76C412}" type="presOf" srcId="{A6E4845B-52D4-41B1-B859-E333E91C3B95}" destId="{8EEDA3A6-CF23-4397-8D79-19F2005194EA}" srcOrd="0" destOrd="0" presId="urn:microsoft.com/office/officeart/2005/8/layout/cycle6"/>
    <dgm:cxn modelId="{FF7BAF88-B58D-4EC0-AEBE-CA902234A98F}" type="presOf" srcId="{1EF5355F-F576-42B2-8891-E221509A0803}" destId="{5D77AF5D-B3E9-4744-B130-F44A17FFE393}" srcOrd="0" destOrd="0" presId="urn:microsoft.com/office/officeart/2005/8/layout/cycle6"/>
    <dgm:cxn modelId="{AB827B94-5167-4856-8032-876FFD2CC6E6}" srcId="{3FFD405F-6367-492D-BC94-F79E8EA0898F}" destId="{9B9ED79F-51BE-4815-9E99-BD38BCCC0424}" srcOrd="4" destOrd="0" parTransId="{CAB79D9C-50D1-4A3D-A78F-2509FF858088}" sibTransId="{076E6A4C-3348-4C9B-892D-6652C60845E1}"/>
    <dgm:cxn modelId="{DCD71BBA-D262-4532-BF59-8A2358623910}" type="presOf" srcId="{A9059194-4B5A-4B94-82C0-C0C4A67231D5}" destId="{8BFEDEA0-4875-45FB-96B5-6ADFF6685236}" srcOrd="0" destOrd="0" presId="urn:microsoft.com/office/officeart/2005/8/layout/cycle6"/>
    <dgm:cxn modelId="{E3578AC0-8AFE-4097-A9F4-A387D1C8FEA7}" srcId="{3FFD405F-6367-492D-BC94-F79E8EA0898F}" destId="{1EF5355F-F576-42B2-8891-E221509A0803}" srcOrd="2" destOrd="0" parTransId="{F5B27BD8-27D9-476C-B777-30A8233A589A}" sibTransId="{D9F7B230-30C3-4549-8D89-936783FA5077}"/>
    <dgm:cxn modelId="{406C4DD9-4822-4E42-8C67-93A52D98E1BB}" type="presOf" srcId="{9B9ED79F-51BE-4815-9E99-BD38BCCC0424}" destId="{01B29020-5C99-4BE6-8BE7-8BBD0118BD1A}" srcOrd="0" destOrd="0" presId="urn:microsoft.com/office/officeart/2005/8/layout/cycle6"/>
    <dgm:cxn modelId="{8E3474DE-0798-413F-8C37-651A93166523}" type="presOf" srcId="{076E6A4C-3348-4C9B-892D-6652C60845E1}" destId="{86046BA1-43C3-44A9-AB27-4139BAD6144A}" srcOrd="0" destOrd="0" presId="urn:microsoft.com/office/officeart/2005/8/layout/cycle6"/>
    <dgm:cxn modelId="{30F6C4BF-C04E-4600-BE65-AFCC4C965F88}" type="presParOf" srcId="{D1DCEBB8-0C7F-4A4B-B69D-6528EB130CE8}" destId="{8EEDA3A6-CF23-4397-8D79-19F2005194EA}" srcOrd="0" destOrd="0" presId="urn:microsoft.com/office/officeart/2005/8/layout/cycle6"/>
    <dgm:cxn modelId="{E9515320-47B2-4AD4-8920-5491C550938D}" type="presParOf" srcId="{D1DCEBB8-0C7F-4A4B-B69D-6528EB130CE8}" destId="{AF22A0D1-6021-4E2E-86B5-72EE975480F3}" srcOrd="1" destOrd="0" presId="urn:microsoft.com/office/officeart/2005/8/layout/cycle6"/>
    <dgm:cxn modelId="{1BD94E10-B07B-4A3F-A3DC-7DF29583CD11}" type="presParOf" srcId="{D1DCEBB8-0C7F-4A4B-B69D-6528EB130CE8}" destId="{8BFEDEA0-4875-45FB-96B5-6ADFF6685236}" srcOrd="2" destOrd="0" presId="urn:microsoft.com/office/officeart/2005/8/layout/cycle6"/>
    <dgm:cxn modelId="{86038DD3-440E-4DFA-8744-AD27D7815B3A}" type="presParOf" srcId="{D1DCEBB8-0C7F-4A4B-B69D-6528EB130CE8}" destId="{41A7D948-CC61-4FDF-AAEF-DC9AA651FD8A}" srcOrd="3" destOrd="0" presId="urn:microsoft.com/office/officeart/2005/8/layout/cycle6"/>
    <dgm:cxn modelId="{DAD0AB32-9408-4E64-AA47-97D34F44CE33}" type="presParOf" srcId="{D1DCEBB8-0C7F-4A4B-B69D-6528EB130CE8}" destId="{EB5489FD-8E04-4880-94C2-EF20CF244C2D}" srcOrd="4" destOrd="0" presId="urn:microsoft.com/office/officeart/2005/8/layout/cycle6"/>
    <dgm:cxn modelId="{7D97B971-9066-4AAE-92BF-A2EE8170A27F}" type="presParOf" srcId="{D1DCEBB8-0C7F-4A4B-B69D-6528EB130CE8}" destId="{3F63086B-A5AF-447C-B419-914AABA0F3F3}" srcOrd="5" destOrd="0" presId="urn:microsoft.com/office/officeart/2005/8/layout/cycle6"/>
    <dgm:cxn modelId="{508A04FB-1237-4C1A-9194-ADD4CF8E14F2}" type="presParOf" srcId="{D1DCEBB8-0C7F-4A4B-B69D-6528EB130CE8}" destId="{5D77AF5D-B3E9-4744-B130-F44A17FFE393}" srcOrd="6" destOrd="0" presId="urn:microsoft.com/office/officeart/2005/8/layout/cycle6"/>
    <dgm:cxn modelId="{4843BEA9-0F3B-4060-A525-E039688BD964}" type="presParOf" srcId="{D1DCEBB8-0C7F-4A4B-B69D-6528EB130CE8}" destId="{C1361D05-A321-4100-AF96-5D48863565B3}" srcOrd="7" destOrd="0" presId="urn:microsoft.com/office/officeart/2005/8/layout/cycle6"/>
    <dgm:cxn modelId="{0E39D34B-4F5B-414B-AC82-9072CC7FE084}" type="presParOf" srcId="{D1DCEBB8-0C7F-4A4B-B69D-6528EB130CE8}" destId="{764884DE-6E5D-4E11-9551-1C0681774309}" srcOrd="8" destOrd="0" presId="urn:microsoft.com/office/officeart/2005/8/layout/cycle6"/>
    <dgm:cxn modelId="{FFCA4EA4-AB1D-48EC-AF58-705E302A193B}" type="presParOf" srcId="{D1DCEBB8-0C7F-4A4B-B69D-6528EB130CE8}" destId="{355D4C74-D7C7-4A33-95CD-8AB046072233}" srcOrd="9" destOrd="0" presId="urn:microsoft.com/office/officeart/2005/8/layout/cycle6"/>
    <dgm:cxn modelId="{4BB1D5A0-609F-4F92-90B8-02A08AECF2F5}" type="presParOf" srcId="{D1DCEBB8-0C7F-4A4B-B69D-6528EB130CE8}" destId="{2289D1B1-9F93-4922-9CB5-CE77CA303F07}" srcOrd="10" destOrd="0" presId="urn:microsoft.com/office/officeart/2005/8/layout/cycle6"/>
    <dgm:cxn modelId="{23130D31-40DD-43E9-B1CC-EA5B4F84F85C}" type="presParOf" srcId="{D1DCEBB8-0C7F-4A4B-B69D-6528EB130CE8}" destId="{AE282846-8A43-44D3-B5B8-632CB5CA4685}" srcOrd="11" destOrd="0" presId="urn:microsoft.com/office/officeart/2005/8/layout/cycle6"/>
    <dgm:cxn modelId="{9857DCD3-7033-446B-82D8-BF79386FBFF9}" type="presParOf" srcId="{D1DCEBB8-0C7F-4A4B-B69D-6528EB130CE8}" destId="{01B29020-5C99-4BE6-8BE7-8BBD0118BD1A}" srcOrd="12" destOrd="0" presId="urn:microsoft.com/office/officeart/2005/8/layout/cycle6"/>
    <dgm:cxn modelId="{14359392-100B-4939-959A-C0899E0B7F81}" type="presParOf" srcId="{D1DCEBB8-0C7F-4A4B-B69D-6528EB130CE8}" destId="{868991BD-D8DA-4894-8DEA-BA215EAE4012}" srcOrd="13" destOrd="0" presId="urn:microsoft.com/office/officeart/2005/8/layout/cycle6"/>
    <dgm:cxn modelId="{7B2C964A-C983-4A65-9C56-CAD4E5B7A159}" type="presParOf" srcId="{D1DCEBB8-0C7F-4A4B-B69D-6528EB130CE8}" destId="{86046BA1-43C3-44A9-AB27-4139BAD6144A}"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0B1C0A-3EE5-4D68-BBA9-8B7DCB45FC58}" type="doc">
      <dgm:prSet loTypeId="urn:diagrams.loki3.com/VaryingWidthList" loCatId="list" qsTypeId="urn:microsoft.com/office/officeart/2005/8/quickstyle/simple1" qsCatId="simple" csTypeId="urn:microsoft.com/office/officeart/2005/8/colors/colorful3" csCatId="colorful" phldr="1"/>
      <dgm:spPr/>
    </dgm:pt>
    <dgm:pt modelId="{899D99F2-6695-40AF-A76E-A8B38106E6CC}">
      <dgm:prSet phldrT="[Text]" custT="1"/>
      <dgm:spPr/>
      <dgm:t>
        <a:bodyPr/>
        <a:lstStyle/>
        <a:p>
          <a:r>
            <a:rPr lang="en-GB" sz="2000" dirty="0"/>
            <a:t>1. Summary of the research project: say what you are trying to find out </a:t>
          </a:r>
        </a:p>
      </dgm:t>
    </dgm:pt>
    <dgm:pt modelId="{15445390-5D81-420D-93B5-ACD61732475C}" type="parTrans" cxnId="{BDFC69E4-516B-4F92-855E-E3C6CF2E21DB}">
      <dgm:prSet/>
      <dgm:spPr/>
      <dgm:t>
        <a:bodyPr/>
        <a:lstStyle/>
        <a:p>
          <a:endParaRPr lang="en-GB"/>
        </a:p>
      </dgm:t>
    </dgm:pt>
    <dgm:pt modelId="{193BCA83-270F-4331-8D11-3FDD9DCC5F73}" type="sibTrans" cxnId="{BDFC69E4-516B-4F92-855E-E3C6CF2E21DB}">
      <dgm:prSet/>
      <dgm:spPr/>
      <dgm:t>
        <a:bodyPr/>
        <a:lstStyle/>
        <a:p>
          <a:endParaRPr lang="en-GB"/>
        </a:p>
      </dgm:t>
    </dgm:pt>
    <dgm:pt modelId="{3FE59BBB-1F49-4B22-A581-B2E5985DB40B}">
      <dgm:prSet phldrT="[Text]" custT="1"/>
      <dgm:spPr/>
      <dgm:t>
        <a:bodyPr/>
        <a:lstStyle/>
        <a:p>
          <a:r>
            <a:rPr lang="en-GB" sz="2000" dirty="0"/>
            <a:t>2. Describe the sample of participants to be studied: give details of age and gender and type of sample</a:t>
          </a:r>
        </a:p>
      </dgm:t>
    </dgm:pt>
    <dgm:pt modelId="{97BF0585-EDB6-4683-B341-A03E30CD8461}" type="parTrans" cxnId="{A3EAD8B2-7EA9-463E-B434-0881046656BC}">
      <dgm:prSet/>
      <dgm:spPr/>
      <dgm:t>
        <a:bodyPr/>
        <a:lstStyle/>
        <a:p>
          <a:endParaRPr lang="en-GB"/>
        </a:p>
      </dgm:t>
    </dgm:pt>
    <dgm:pt modelId="{53AE0341-06D6-4F19-ADE0-DD08F693F221}" type="sibTrans" cxnId="{A3EAD8B2-7EA9-463E-B434-0881046656BC}">
      <dgm:prSet/>
      <dgm:spPr/>
      <dgm:t>
        <a:bodyPr/>
        <a:lstStyle/>
        <a:p>
          <a:endParaRPr lang="en-GB"/>
        </a:p>
      </dgm:t>
    </dgm:pt>
    <dgm:pt modelId="{A2E09AF1-2467-4B7F-AA7E-305C08B7F0A3}">
      <dgm:prSet phldrT="[Text]" custT="1"/>
      <dgm:spPr/>
      <dgm:t>
        <a:bodyPr/>
        <a:lstStyle/>
        <a:p>
          <a:r>
            <a:rPr lang="en-GB" sz="2000" dirty="0"/>
            <a:t>3. How will participants be recruited and from where?</a:t>
          </a:r>
        </a:p>
      </dgm:t>
    </dgm:pt>
    <dgm:pt modelId="{D677209B-3A7C-4830-8926-59F87E922CAE}" type="parTrans" cxnId="{15EE58A1-58B3-4B5C-B430-478327E56FF0}">
      <dgm:prSet/>
      <dgm:spPr/>
      <dgm:t>
        <a:bodyPr/>
        <a:lstStyle/>
        <a:p>
          <a:endParaRPr lang="en-GB"/>
        </a:p>
      </dgm:t>
    </dgm:pt>
    <dgm:pt modelId="{E06F7212-FF23-46B9-A7A3-4CB1AC4E4A5E}" type="sibTrans" cxnId="{15EE58A1-58B3-4B5C-B430-478327E56FF0}">
      <dgm:prSet/>
      <dgm:spPr/>
      <dgm:t>
        <a:bodyPr/>
        <a:lstStyle/>
        <a:p>
          <a:endParaRPr lang="en-GB"/>
        </a:p>
      </dgm:t>
    </dgm:pt>
    <dgm:pt modelId="{ED8BADB7-1448-481A-B094-7887C89FFEFA}">
      <dgm:prSet phldrT="[Text]" custT="1"/>
      <dgm:spPr/>
      <dgm:t>
        <a:bodyPr/>
        <a:lstStyle/>
        <a:p>
          <a:r>
            <a:rPr lang="en-GB" sz="2000" dirty="0"/>
            <a:t>4. What procedure is proposed for obtaining consent?</a:t>
          </a:r>
        </a:p>
      </dgm:t>
    </dgm:pt>
    <dgm:pt modelId="{8E007A0A-F965-4B7C-B44B-613BCB38E409}" type="parTrans" cxnId="{D6650167-CF92-4E6F-B7D6-B4F53B46917E}">
      <dgm:prSet/>
      <dgm:spPr/>
      <dgm:t>
        <a:bodyPr/>
        <a:lstStyle/>
        <a:p>
          <a:endParaRPr lang="en-GB"/>
        </a:p>
      </dgm:t>
    </dgm:pt>
    <dgm:pt modelId="{8D0AF081-C5F6-42CB-A8B3-F12FB12BA490}" type="sibTrans" cxnId="{D6650167-CF92-4E6F-B7D6-B4F53B46917E}">
      <dgm:prSet/>
      <dgm:spPr/>
      <dgm:t>
        <a:bodyPr/>
        <a:lstStyle/>
        <a:p>
          <a:endParaRPr lang="en-GB"/>
        </a:p>
      </dgm:t>
    </dgm:pt>
    <dgm:pt modelId="{84946D3F-6525-4D2D-9DAD-E910C3A77935}">
      <dgm:prSet phldrT="[Text]" custT="1"/>
      <dgm:spPr/>
      <dgm:t>
        <a:bodyPr/>
        <a:lstStyle/>
        <a:p>
          <a:r>
            <a:rPr lang="en-GB" sz="2000" dirty="0"/>
            <a:t>5. What discomfort (including psychological), inconvenience or danger could be caused by participation in the project? </a:t>
          </a:r>
          <a:endParaRPr lang="en-GB" sz="1800" dirty="0"/>
        </a:p>
      </dgm:t>
    </dgm:pt>
    <dgm:pt modelId="{39D8BCFB-B9A2-4ADF-9B2C-27835EF96C3B}" type="parTrans" cxnId="{8EE9D744-8B50-42E1-952E-09EFE99BBE61}">
      <dgm:prSet/>
      <dgm:spPr/>
      <dgm:t>
        <a:bodyPr/>
        <a:lstStyle/>
        <a:p>
          <a:endParaRPr lang="en-GB"/>
        </a:p>
      </dgm:t>
    </dgm:pt>
    <dgm:pt modelId="{F0E2310E-6F29-4D8F-8C6F-56B9DB7A7D7D}" type="sibTrans" cxnId="{8EE9D744-8B50-42E1-952E-09EFE99BBE61}">
      <dgm:prSet/>
      <dgm:spPr/>
      <dgm:t>
        <a:bodyPr/>
        <a:lstStyle/>
        <a:p>
          <a:endParaRPr lang="en-GB"/>
        </a:p>
      </dgm:t>
    </dgm:pt>
    <dgm:pt modelId="{B807ABB6-A9BC-49E9-87EA-346131F4C429}">
      <dgm:prSet phldrT="[Text]" custT="1"/>
      <dgm:spPr/>
      <dgm:t>
        <a:bodyPr/>
        <a:lstStyle/>
        <a:p>
          <a:r>
            <a:rPr lang="en-GB" sz="2000" dirty="0"/>
            <a:t>6. What are the risks and benefits to taking part in this project?</a:t>
          </a:r>
        </a:p>
      </dgm:t>
    </dgm:pt>
    <dgm:pt modelId="{1367E286-9E48-4886-BC70-F7983281DC23}" type="parTrans" cxnId="{31E89202-201D-4FBC-904D-D20505785ABA}">
      <dgm:prSet/>
      <dgm:spPr/>
      <dgm:t>
        <a:bodyPr/>
        <a:lstStyle/>
        <a:p>
          <a:endParaRPr lang="en-GB"/>
        </a:p>
      </dgm:t>
    </dgm:pt>
    <dgm:pt modelId="{D849B733-4C57-43C6-A3E7-81EBB7231723}" type="sibTrans" cxnId="{31E89202-201D-4FBC-904D-D20505785ABA}">
      <dgm:prSet/>
      <dgm:spPr/>
      <dgm:t>
        <a:bodyPr/>
        <a:lstStyle/>
        <a:p>
          <a:endParaRPr lang="en-GB"/>
        </a:p>
      </dgm:t>
    </dgm:pt>
    <dgm:pt modelId="{F320B48C-2E0F-4AD7-870A-0338BD419B05}">
      <dgm:prSet phldrT="[Text]" custT="1"/>
      <dgm:spPr/>
      <dgm:t>
        <a:bodyPr/>
        <a:lstStyle/>
        <a:p>
          <a:r>
            <a:rPr lang="en-GB" sz="2000" dirty="0"/>
            <a:t>7. You need to describe your data collection and analysis methods, and the rationale for their use</a:t>
          </a:r>
        </a:p>
      </dgm:t>
    </dgm:pt>
    <dgm:pt modelId="{E64ED1BC-E28C-4F00-8482-65EA39AB5D06}" type="parTrans" cxnId="{E3E7D3B5-D949-4ABF-9509-CBD1DE8512ED}">
      <dgm:prSet/>
      <dgm:spPr/>
      <dgm:t>
        <a:bodyPr/>
        <a:lstStyle/>
        <a:p>
          <a:endParaRPr lang="en-GB"/>
        </a:p>
      </dgm:t>
    </dgm:pt>
    <dgm:pt modelId="{DEBAA559-9D4E-4805-8C5E-F0B28D73ABC6}" type="sibTrans" cxnId="{E3E7D3B5-D949-4ABF-9509-CBD1DE8512ED}">
      <dgm:prSet/>
      <dgm:spPr/>
      <dgm:t>
        <a:bodyPr/>
        <a:lstStyle/>
        <a:p>
          <a:endParaRPr lang="en-GB"/>
        </a:p>
      </dgm:t>
    </dgm:pt>
    <dgm:pt modelId="{0CC152E9-95F5-4E90-9FA0-F6DE933EC997}">
      <dgm:prSet phldrT="[Text]" custT="1"/>
      <dgm:spPr/>
      <dgm:t>
        <a:bodyPr/>
        <a:lstStyle/>
        <a:p>
          <a:pPr>
            <a:buNone/>
          </a:pPr>
          <a:r>
            <a:rPr lang="en-GB" sz="2000" dirty="0"/>
            <a:t>8. What plan is in place for the storage of data (electronic, digital, paper, etc.)? </a:t>
          </a:r>
        </a:p>
      </dgm:t>
    </dgm:pt>
    <dgm:pt modelId="{C802F182-C150-4B6A-B499-625AE007F980}" type="parTrans" cxnId="{EDDBCA25-3593-4C27-8799-00F2C5F11025}">
      <dgm:prSet/>
      <dgm:spPr/>
      <dgm:t>
        <a:bodyPr/>
        <a:lstStyle/>
        <a:p>
          <a:endParaRPr lang="en-GB"/>
        </a:p>
      </dgm:t>
    </dgm:pt>
    <dgm:pt modelId="{BB806C53-91B8-40FD-806A-2A1F437B1A2D}" type="sibTrans" cxnId="{EDDBCA25-3593-4C27-8799-00F2C5F11025}">
      <dgm:prSet/>
      <dgm:spPr/>
      <dgm:t>
        <a:bodyPr/>
        <a:lstStyle/>
        <a:p>
          <a:endParaRPr lang="en-GB"/>
        </a:p>
      </dgm:t>
    </dgm:pt>
    <dgm:pt modelId="{CA1E7510-FD3F-4C4C-9F1C-8982BABCBAE8}">
      <dgm:prSet phldrT="[Text]" custT="1"/>
      <dgm:spPr/>
      <dgm:t>
        <a:bodyPr/>
        <a:lstStyle/>
        <a:p>
          <a:pPr>
            <a:buNone/>
          </a:pPr>
          <a:r>
            <a:rPr lang="en-GB" sz="2000" dirty="0"/>
            <a:t>9. What are the plans for dissemination of findings from the research (reports, transcripts, summaries, publication, conferences)? </a:t>
          </a:r>
        </a:p>
      </dgm:t>
    </dgm:pt>
    <dgm:pt modelId="{5AC13F71-7B27-4980-BC60-E3300D364A3B}" type="parTrans" cxnId="{92709EEF-1D1A-4AA2-861F-0CE4357430AC}">
      <dgm:prSet/>
      <dgm:spPr/>
      <dgm:t>
        <a:bodyPr/>
        <a:lstStyle/>
        <a:p>
          <a:endParaRPr lang="en-GB"/>
        </a:p>
      </dgm:t>
    </dgm:pt>
    <dgm:pt modelId="{3BFB2E8F-D28C-4F35-B943-90027D508C7B}" type="sibTrans" cxnId="{92709EEF-1D1A-4AA2-861F-0CE4357430AC}">
      <dgm:prSet/>
      <dgm:spPr/>
      <dgm:t>
        <a:bodyPr/>
        <a:lstStyle/>
        <a:p>
          <a:endParaRPr lang="en-GB"/>
        </a:p>
      </dgm:t>
    </dgm:pt>
    <dgm:pt modelId="{4EB073D4-BEEB-4CE7-8491-CE133DA70051}" type="pres">
      <dgm:prSet presAssocID="{0D0B1C0A-3EE5-4D68-BBA9-8B7DCB45FC58}" presName="Name0" presStyleCnt="0">
        <dgm:presLayoutVars>
          <dgm:resizeHandles/>
        </dgm:presLayoutVars>
      </dgm:prSet>
      <dgm:spPr/>
    </dgm:pt>
    <dgm:pt modelId="{0AD64EA1-8CD3-4B7A-B2FE-A8FDFE81F6C5}" type="pres">
      <dgm:prSet presAssocID="{899D99F2-6695-40AF-A76E-A8B38106E6CC}" presName="text" presStyleLbl="node1" presStyleIdx="0" presStyleCnt="9" custScaleX="1291167">
        <dgm:presLayoutVars>
          <dgm:bulletEnabled val="1"/>
        </dgm:presLayoutVars>
      </dgm:prSet>
      <dgm:spPr/>
    </dgm:pt>
    <dgm:pt modelId="{D5E2397D-5AB1-4FA1-A69E-865FFED8EDD5}" type="pres">
      <dgm:prSet presAssocID="{193BCA83-270F-4331-8D11-3FDD9DCC5F73}" presName="space" presStyleCnt="0"/>
      <dgm:spPr/>
    </dgm:pt>
    <dgm:pt modelId="{E05415BD-6A4D-42A4-91AD-DBD7C2AB7412}" type="pres">
      <dgm:prSet presAssocID="{3FE59BBB-1F49-4B22-A581-B2E5985DB40B}" presName="text" presStyleLbl="node1" presStyleIdx="1" presStyleCnt="9" custScaleX="1291167" custLinFactNeighborX="25874" custLinFactNeighborY="48220">
        <dgm:presLayoutVars>
          <dgm:bulletEnabled val="1"/>
        </dgm:presLayoutVars>
      </dgm:prSet>
      <dgm:spPr/>
    </dgm:pt>
    <dgm:pt modelId="{A77EC537-7E96-4F0F-B8AC-3EFDF081B80F}" type="pres">
      <dgm:prSet presAssocID="{53AE0341-06D6-4F19-ADE0-DD08F693F221}" presName="space" presStyleCnt="0"/>
      <dgm:spPr/>
    </dgm:pt>
    <dgm:pt modelId="{A76B5C12-2272-428E-974B-29E97FC27ABE}" type="pres">
      <dgm:prSet presAssocID="{A2E09AF1-2467-4B7F-AA7E-305C08B7F0A3}" presName="text" presStyleLbl="node1" presStyleIdx="2" presStyleCnt="9" custScaleX="1291167">
        <dgm:presLayoutVars>
          <dgm:bulletEnabled val="1"/>
        </dgm:presLayoutVars>
      </dgm:prSet>
      <dgm:spPr/>
    </dgm:pt>
    <dgm:pt modelId="{756A6C53-A47C-401F-8C94-ADD4EDA72548}" type="pres">
      <dgm:prSet presAssocID="{E06F7212-FF23-46B9-A7A3-4CB1AC4E4A5E}" presName="space" presStyleCnt="0"/>
      <dgm:spPr/>
    </dgm:pt>
    <dgm:pt modelId="{02E7575F-A773-4C18-B7EB-5A251CC2D7C4}" type="pres">
      <dgm:prSet presAssocID="{ED8BADB7-1448-481A-B094-7887C89FFEFA}" presName="text" presStyleLbl="node1" presStyleIdx="3" presStyleCnt="9" custScaleX="221467">
        <dgm:presLayoutVars>
          <dgm:bulletEnabled val="1"/>
        </dgm:presLayoutVars>
      </dgm:prSet>
      <dgm:spPr/>
    </dgm:pt>
    <dgm:pt modelId="{8B8C947B-FAEE-42BA-B64E-126824DBFF06}" type="pres">
      <dgm:prSet presAssocID="{8D0AF081-C5F6-42CB-A8B3-F12FB12BA490}" presName="space" presStyleCnt="0"/>
      <dgm:spPr/>
    </dgm:pt>
    <dgm:pt modelId="{2FBCDBAC-1374-4306-AD5D-4F0B925C9FF9}" type="pres">
      <dgm:prSet presAssocID="{84946D3F-6525-4D2D-9DAD-E910C3A77935}" presName="text" presStyleLbl="node1" presStyleIdx="4" presStyleCnt="9" custScaleX="100481">
        <dgm:presLayoutVars>
          <dgm:bulletEnabled val="1"/>
        </dgm:presLayoutVars>
      </dgm:prSet>
      <dgm:spPr/>
    </dgm:pt>
    <dgm:pt modelId="{D5C63613-39E5-47AB-9203-501E7933CDF6}" type="pres">
      <dgm:prSet presAssocID="{F0E2310E-6F29-4D8F-8C6F-56B9DB7A7D7D}" presName="space" presStyleCnt="0"/>
      <dgm:spPr/>
    </dgm:pt>
    <dgm:pt modelId="{C201A85C-4EFC-42CE-8FC9-F5CEE127BFCE}" type="pres">
      <dgm:prSet presAssocID="{B807ABB6-A9BC-49E9-87EA-346131F4C429}" presName="text" presStyleLbl="node1" presStyleIdx="5" presStyleCnt="9" custScaleX="167162">
        <dgm:presLayoutVars>
          <dgm:bulletEnabled val="1"/>
        </dgm:presLayoutVars>
      </dgm:prSet>
      <dgm:spPr/>
    </dgm:pt>
    <dgm:pt modelId="{4574DB33-7BA0-4775-BFE5-4D3C57AF8CD8}" type="pres">
      <dgm:prSet presAssocID="{D849B733-4C57-43C6-A3E7-81EBB7231723}" presName="space" presStyleCnt="0"/>
      <dgm:spPr/>
    </dgm:pt>
    <dgm:pt modelId="{6F7B81A9-4BAD-48F3-BC30-588CC31660C3}" type="pres">
      <dgm:prSet presAssocID="{F320B48C-2E0F-4AD7-870A-0338BD419B05}" presName="text" presStyleLbl="node1" presStyleIdx="6" presStyleCnt="9" custScaleX="108656">
        <dgm:presLayoutVars>
          <dgm:bulletEnabled val="1"/>
        </dgm:presLayoutVars>
      </dgm:prSet>
      <dgm:spPr/>
    </dgm:pt>
    <dgm:pt modelId="{E217AA25-A8A0-463E-BC7F-4194F2BA3E7E}" type="pres">
      <dgm:prSet presAssocID="{DEBAA559-9D4E-4805-8C5E-F0B28D73ABC6}" presName="space" presStyleCnt="0"/>
      <dgm:spPr/>
    </dgm:pt>
    <dgm:pt modelId="{911DD377-BF39-4A22-81BD-D2781A0553BF}" type="pres">
      <dgm:prSet presAssocID="{0CC152E9-95F5-4E90-9FA0-F6DE933EC997}" presName="text" presStyleLbl="node1" presStyleIdx="7" presStyleCnt="9" custScaleX="135819" custLinFactNeighborX="0" custLinFactNeighborY="1511">
        <dgm:presLayoutVars>
          <dgm:bulletEnabled val="1"/>
        </dgm:presLayoutVars>
      </dgm:prSet>
      <dgm:spPr/>
    </dgm:pt>
    <dgm:pt modelId="{D862DF67-5D5C-4699-99EA-E8F526669815}" type="pres">
      <dgm:prSet presAssocID="{BB806C53-91B8-40FD-806A-2A1F437B1A2D}" presName="space" presStyleCnt="0"/>
      <dgm:spPr/>
    </dgm:pt>
    <dgm:pt modelId="{E9537532-DCE1-4B6B-9B65-038CE13D78AB}" type="pres">
      <dgm:prSet presAssocID="{CA1E7510-FD3F-4C4C-9F1C-8982BABCBAE8}" presName="text" presStyleLbl="node1" presStyleIdx="8" presStyleCnt="9">
        <dgm:presLayoutVars>
          <dgm:bulletEnabled val="1"/>
        </dgm:presLayoutVars>
      </dgm:prSet>
      <dgm:spPr/>
    </dgm:pt>
  </dgm:ptLst>
  <dgm:cxnLst>
    <dgm:cxn modelId="{31E89202-201D-4FBC-904D-D20505785ABA}" srcId="{0D0B1C0A-3EE5-4D68-BBA9-8B7DCB45FC58}" destId="{B807ABB6-A9BC-49E9-87EA-346131F4C429}" srcOrd="5" destOrd="0" parTransId="{1367E286-9E48-4886-BC70-F7983281DC23}" sibTransId="{D849B733-4C57-43C6-A3E7-81EBB7231723}"/>
    <dgm:cxn modelId="{820F1403-EE14-4414-B40C-54E44C5B8C3F}" type="presOf" srcId="{F320B48C-2E0F-4AD7-870A-0338BD419B05}" destId="{6F7B81A9-4BAD-48F3-BC30-588CC31660C3}" srcOrd="0" destOrd="0" presId="urn:diagrams.loki3.com/VaryingWidthList"/>
    <dgm:cxn modelId="{EDDBCA25-3593-4C27-8799-00F2C5F11025}" srcId="{0D0B1C0A-3EE5-4D68-BBA9-8B7DCB45FC58}" destId="{0CC152E9-95F5-4E90-9FA0-F6DE933EC997}" srcOrd="7" destOrd="0" parTransId="{C802F182-C150-4B6A-B499-625AE007F980}" sibTransId="{BB806C53-91B8-40FD-806A-2A1F437B1A2D}"/>
    <dgm:cxn modelId="{B3A70F34-E167-4440-959A-DCD36CD32481}" type="presOf" srcId="{899D99F2-6695-40AF-A76E-A8B38106E6CC}" destId="{0AD64EA1-8CD3-4B7A-B2FE-A8FDFE81F6C5}" srcOrd="0" destOrd="0" presId="urn:diagrams.loki3.com/VaryingWidthList"/>
    <dgm:cxn modelId="{EAC24B35-1707-426B-94EE-5D36E6323849}" type="presOf" srcId="{ED8BADB7-1448-481A-B094-7887C89FFEFA}" destId="{02E7575F-A773-4C18-B7EB-5A251CC2D7C4}" srcOrd="0" destOrd="0" presId="urn:diagrams.loki3.com/VaryingWidthList"/>
    <dgm:cxn modelId="{C363B861-588D-4FE9-9F8C-CDB933859739}" type="presOf" srcId="{B807ABB6-A9BC-49E9-87EA-346131F4C429}" destId="{C201A85C-4EFC-42CE-8FC9-F5CEE127BFCE}" srcOrd="0" destOrd="0" presId="urn:diagrams.loki3.com/VaryingWidthList"/>
    <dgm:cxn modelId="{8EE9D744-8B50-42E1-952E-09EFE99BBE61}" srcId="{0D0B1C0A-3EE5-4D68-BBA9-8B7DCB45FC58}" destId="{84946D3F-6525-4D2D-9DAD-E910C3A77935}" srcOrd="4" destOrd="0" parTransId="{39D8BCFB-B9A2-4ADF-9B2C-27835EF96C3B}" sibTransId="{F0E2310E-6F29-4D8F-8C6F-56B9DB7A7D7D}"/>
    <dgm:cxn modelId="{D6650167-CF92-4E6F-B7D6-B4F53B46917E}" srcId="{0D0B1C0A-3EE5-4D68-BBA9-8B7DCB45FC58}" destId="{ED8BADB7-1448-481A-B094-7887C89FFEFA}" srcOrd="3" destOrd="0" parTransId="{8E007A0A-F965-4B7C-B44B-613BCB38E409}" sibTransId="{8D0AF081-C5F6-42CB-A8B3-F12FB12BA490}"/>
    <dgm:cxn modelId="{15EE58A1-58B3-4B5C-B430-478327E56FF0}" srcId="{0D0B1C0A-3EE5-4D68-BBA9-8B7DCB45FC58}" destId="{A2E09AF1-2467-4B7F-AA7E-305C08B7F0A3}" srcOrd="2" destOrd="0" parTransId="{D677209B-3A7C-4830-8926-59F87E922CAE}" sibTransId="{E06F7212-FF23-46B9-A7A3-4CB1AC4E4A5E}"/>
    <dgm:cxn modelId="{2BD731A5-197E-4A5A-BF72-4CC82BC2C902}" type="presOf" srcId="{84946D3F-6525-4D2D-9DAD-E910C3A77935}" destId="{2FBCDBAC-1374-4306-AD5D-4F0B925C9FF9}" srcOrd="0" destOrd="0" presId="urn:diagrams.loki3.com/VaryingWidthList"/>
    <dgm:cxn modelId="{A3EAD8B2-7EA9-463E-B434-0881046656BC}" srcId="{0D0B1C0A-3EE5-4D68-BBA9-8B7DCB45FC58}" destId="{3FE59BBB-1F49-4B22-A581-B2E5985DB40B}" srcOrd="1" destOrd="0" parTransId="{97BF0585-EDB6-4683-B341-A03E30CD8461}" sibTransId="{53AE0341-06D6-4F19-ADE0-DD08F693F221}"/>
    <dgm:cxn modelId="{16A49FB3-927C-4D6B-B46A-4F9BEF875EAE}" type="presOf" srcId="{0CC152E9-95F5-4E90-9FA0-F6DE933EC997}" destId="{911DD377-BF39-4A22-81BD-D2781A0553BF}" srcOrd="0" destOrd="0" presId="urn:diagrams.loki3.com/VaryingWidthList"/>
    <dgm:cxn modelId="{E3E7D3B5-D949-4ABF-9509-CBD1DE8512ED}" srcId="{0D0B1C0A-3EE5-4D68-BBA9-8B7DCB45FC58}" destId="{F320B48C-2E0F-4AD7-870A-0338BD419B05}" srcOrd="6" destOrd="0" parTransId="{E64ED1BC-E28C-4F00-8482-65EA39AB5D06}" sibTransId="{DEBAA559-9D4E-4805-8C5E-F0B28D73ABC6}"/>
    <dgm:cxn modelId="{7E8FC0C6-8752-4691-9125-4CD157DF71CE}" type="presOf" srcId="{0D0B1C0A-3EE5-4D68-BBA9-8B7DCB45FC58}" destId="{4EB073D4-BEEB-4CE7-8491-CE133DA70051}" srcOrd="0" destOrd="0" presId="urn:diagrams.loki3.com/VaryingWidthList"/>
    <dgm:cxn modelId="{7E2D3ADA-AC33-47FC-9019-FB686466659D}" type="presOf" srcId="{3FE59BBB-1F49-4B22-A581-B2E5985DB40B}" destId="{E05415BD-6A4D-42A4-91AD-DBD7C2AB7412}" srcOrd="0" destOrd="0" presId="urn:diagrams.loki3.com/VaryingWidthList"/>
    <dgm:cxn modelId="{BDFC69E4-516B-4F92-855E-E3C6CF2E21DB}" srcId="{0D0B1C0A-3EE5-4D68-BBA9-8B7DCB45FC58}" destId="{899D99F2-6695-40AF-A76E-A8B38106E6CC}" srcOrd="0" destOrd="0" parTransId="{15445390-5D81-420D-93B5-ACD61732475C}" sibTransId="{193BCA83-270F-4331-8D11-3FDD9DCC5F73}"/>
    <dgm:cxn modelId="{D9F282EE-FB0F-48B2-A9E2-36D852B34C9D}" type="presOf" srcId="{CA1E7510-FD3F-4C4C-9F1C-8982BABCBAE8}" destId="{E9537532-DCE1-4B6B-9B65-038CE13D78AB}" srcOrd="0" destOrd="0" presId="urn:diagrams.loki3.com/VaryingWidthList"/>
    <dgm:cxn modelId="{92709EEF-1D1A-4AA2-861F-0CE4357430AC}" srcId="{0D0B1C0A-3EE5-4D68-BBA9-8B7DCB45FC58}" destId="{CA1E7510-FD3F-4C4C-9F1C-8982BABCBAE8}" srcOrd="8" destOrd="0" parTransId="{5AC13F71-7B27-4980-BC60-E3300D364A3B}" sibTransId="{3BFB2E8F-D28C-4F35-B943-90027D508C7B}"/>
    <dgm:cxn modelId="{F2FEB4FB-3A21-4633-AB34-8DA4A53F7EC8}" type="presOf" srcId="{A2E09AF1-2467-4B7F-AA7E-305C08B7F0A3}" destId="{A76B5C12-2272-428E-974B-29E97FC27ABE}" srcOrd="0" destOrd="0" presId="urn:diagrams.loki3.com/VaryingWidthList"/>
    <dgm:cxn modelId="{84618B24-94A8-40E0-951C-9C75FC4FDCAF}" type="presParOf" srcId="{4EB073D4-BEEB-4CE7-8491-CE133DA70051}" destId="{0AD64EA1-8CD3-4B7A-B2FE-A8FDFE81F6C5}" srcOrd="0" destOrd="0" presId="urn:diagrams.loki3.com/VaryingWidthList"/>
    <dgm:cxn modelId="{3A7D3776-755C-4A76-9582-CE5A7C4255A6}" type="presParOf" srcId="{4EB073D4-BEEB-4CE7-8491-CE133DA70051}" destId="{D5E2397D-5AB1-4FA1-A69E-865FFED8EDD5}" srcOrd="1" destOrd="0" presId="urn:diagrams.loki3.com/VaryingWidthList"/>
    <dgm:cxn modelId="{33AD30A7-739E-439D-BB1D-12A3EABC1939}" type="presParOf" srcId="{4EB073D4-BEEB-4CE7-8491-CE133DA70051}" destId="{E05415BD-6A4D-42A4-91AD-DBD7C2AB7412}" srcOrd="2" destOrd="0" presId="urn:diagrams.loki3.com/VaryingWidthList"/>
    <dgm:cxn modelId="{F3FC5935-4A42-47BB-A654-99912AAEEF7F}" type="presParOf" srcId="{4EB073D4-BEEB-4CE7-8491-CE133DA70051}" destId="{A77EC537-7E96-4F0F-B8AC-3EFDF081B80F}" srcOrd="3" destOrd="0" presId="urn:diagrams.loki3.com/VaryingWidthList"/>
    <dgm:cxn modelId="{333D9D23-70C6-4C77-A4A2-E173792C80B4}" type="presParOf" srcId="{4EB073D4-BEEB-4CE7-8491-CE133DA70051}" destId="{A76B5C12-2272-428E-974B-29E97FC27ABE}" srcOrd="4" destOrd="0" presId="urn:diagrams.loki3.com/VaryingWidthList"/>
    <dgm:cxn modelId="{135522CD-3169-4B8E-8BB3-DA327DBBBC0B}" type="presParOf" srcId="{4EB073D4-BEEB-4CE7-8491-CE133DA70051}" destId="{756A6C53-A47C-401F-8C94-ADD4EDA72548}" srcOrd="5" destOrd="0" presId="urn:diagrams.loki3.com/VaryingWidthList"/>
    <dgm:cxn modelId="{9BC19340-70F4-4EF0-A0BC-8279B4E453E6}" type="presParOf" srcId="{4EB073D4-BEEB-4CE7-8491-CE133DA70051}" destId="{02E7575F-A773-4C18-B7EB-5A251CC2D7C4}" srcOrd="6" destOrd="0" presId="urn:diagrams.loki3.com/VaryingWidthList"/>
    <dgm:cxn modelId="{132CBCA7-978E-4AC0-93E8-4C4A7A6C3119}" type="presParOf" srcId="{4EB073D4-BEEB-4CE7-8491-CE133DA70051}" destId="{8B8C947B-FAEE-42BA-B64E-126824DBFF06}" srcOrd="7" destOrd="0" presId="urn:diagrams.loki3.com/VaryingWidthList"/>
    <dgm:cxn modelId="{00DC0ACB-DAC5-4A50-B167-A26DB4BBD40F}" type="presParOf" srcId="{4EB073D4-BEEB-4CE7-8491-CE133DA70051}" destId="{2FBCDBAC-1374-4306-AD5D-4F0B925C9FF9}" srcOrd="8" destOrd="0" presId="urn:diagrams.loki3.com/VaryingWidthList"/>
    <dgm:cxn modelId="{BB25B51D-49D4-413E-BB8B-B0364896C60D}" type="presParOf" srcId="{4EB073D4-BEEB-4CE7-8491-CE133DA70051}" destId="{D5C63613-39E5-47AB-9203-501E7933CDF6}" srcOrd="9" destOrd="0" presId="urn:diagrams.loki3.com/VaryingWidthList"/>
    <dgm:cxn modelId="{20F927C6-DFBA-4152-9C3E-0FDB6F0C7CF6}" type="presParOf" srcId="{4EB073D4-BEEB-4CE7-8491-CE133DA70051}" destId="{C201A85C-4EFC-42CE-8FC9-F5CEE127BFCE}" srcOrd="10" destOrd="0" presId="urn:diagrams.loki3.com/VaryingWidthList"/>
    <dgm:cxn modelId="{21BF2745-19D0-4AC5-8D37-34654B540109}" type="presParOf" srcId="{4EB073D4-BEEB-4CE7-8491-CE133DA70051}" destId="{4574DB33-7BA0-4775-BFE5-4D3C57AF8CD8}" srcOrd="11" destOrd="0" presId="urn:diagrams.loki3.com/VaryingWidthList"/>
    <dgm:cxn modelId="{1C6D3EE0-62AC-40AF-B66A-E4C73A79221E}" type="presParOf" srcId="{4EB073D4-BEEB-4CE7-8491-CE133DA70051}" destId="{6F7B81A9-4BAD-48F3-BC30-588CC31660C3}" srcOrd="12" destOrd="0" presId="urn:diagrams.loki3.com/VaryingWidthList"/>
    <dgm:cxn modelId="{81FBF3F1-3886-4B99-B12F-87BC7B7AB218}" type="presParOf" srcId="{4EB073D4-BEEB-4CE7-8491-CE133DA70051}" destId="{E217AA25-A8A0-463E-BC7F-4194F2BA3E7E}" srcOrd="13" destOrd="0" presId="urn:diagrams.loki3.com/VaryingWidthList"/>
    <dgm:cxn modelId="{8B0D31FC-1CBD-4E19-9826-00EFBABF09EE}" type="presParOf" srcId="{4EB073D4-BEEB-4CE7-8491-CE133DA70051}" destId="{911DD377-BF39-4A22-81BD-D2781A0553BF}" srcOrd="14" destOrd="0" presId="urn:diagrams.loki3.com/VaryingWidthList"/>
    <dgm:cxn modelId="{ACF54B61-F612-407D-A777-8338133E93A6}" type="presParOf" srcId="{4EB073D4-BEEB-4CE7-8491-CE133DA70051}" destId="{D862DF67-5D5C-4699-99EA-E8F526669815}" srcOrd="15" destOrd="0" presId="urn:diagrams.loki3.com/VaryingWidthList"/>
    <dgm:cxn modelId="{16D18433-FCC2-4A20-B116-829446681AAE}" type="presParOf" srcId="{4EB073D4-BEEB-4CE7-8491-CE133DA70051}" destId="{E9537532-DCE1-4B6B-9B65-038CE13D78AB}" srcOrd="1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0B1C0A-3EE5-4D68-BBA9-8B7DCB45FC58}" type="doc">
      <dgm:prSet loTypeId="urn:diagrams.loki3.com/VaryingWidthList" loCatId="list" qsTypeId="urn:microsoft.com/office/officeart/2005/8/quickstyle/simple1" qsCatId="simple" csTypeId="urn:microsoft.com/office/officeart/2005/8/colors/colorful2" csCatId="colorful" phldr="1"/>
      <dgm:spPr/>
    </dgm:pt>
    <dgm:pt modelId="{899D99F2-6695-40AF-A76E-A8B38106E6CC}">
      <dgm:prSet phldrT="[Text]"/>
      <dgm:spPr/>
      <dgm:t>
        <a:bodyPr/>
        <a:lstStyle/>
        <a:p>
          <a:r>
            <a:rPr lang="en-GB" dirty="0"/>
            <a:t>1. Research Proposal </a:t>
          </a:r>
        </a:p>
      </dgm:t>
    </dgm:pt>
    <dgm:pt modelId="{15445390-5D81-420D-93B5-ACD61732475C}" type="parTrans" cxnId="{BDFC69E4-516B-4F92-855E-E3C6CF2E21DB}">
      <dgm:prSet/>
      <dgm:spPr/>
      <dgm:t>
        <a:bodyPr/>
        <a:lstStyle/>
        <a:p>
          <a:endParaRPr lang="en-GB"/>
        </a:p>
      </dgm:t>
    </dgm:pt>
    <dgm:pt modelId="{193BCA83-270F-4331-8D11-3FDD9DCC5F73}" type="sibTrans" cxnId="{BDFC69E4-516B-4F92-855E-E3C6CF2E21DB}">
      <dgm:prSet/>
      <dgm:spPr/>
      <dgm:t>
        <a:bodyPr/>
        <a:lstStyle/>
        <a:p>
          <a:endParaRPr lang="en-GB"/>
        </a:p>
      </dgm:t>
    </dgm:pt>
    <dgm:pt modelId="{3FE59BBB-1F49-4B22-A581-B2E5985DB40B}">
      <dgm:prSet phldrT="[Text]"/>
      <dgm:spPr/>
      <dgm:t>
        <a:bodyPr/>
        <a:lstStyle/>
        <a:p>
          <a:r>
            <a:rPr lang="en-GB" dirty="0"/>
            <a:t>2. Informed Consent</a:t>
          </a:r>
        </a:p>
      </dgm:t>
    </dgm:pt>
    <dgm:pt modelId="{97BF0585-EDB6-4683-B341-A03E30CD8461}" type="parTrans" cxnId="{A3EAD8B2-7EA9-463E-B434-0881046656BC}">
      <dgm:prSet/>
      <dgm:spPr/>
      <dgm:t>
        <a:bodyPr/>
        <a:lstStyle/>
        <a:p>
          <a:endParaRPr lang="en-GB"/>
        </a:p>
      </dgm:t>
    </dgm:pt>
    <dgm:pt modelId="{53AE0341-06D6-4F19-ADE0-DD08F693F221}" type="sibTrans" cxnId="{A3EAD8B2-7EA9-463E-B434-0881046656BC}">
      <dgm:prSet/>
      <dgm:spPr/>
      <dgm:t>
        <a:bodyPr/>
        <a:lstStyle/>
        <a:p>
          <a:endParaRPr lang="en-GB"/>
        </a:p>
      </dgm:t>
    </dgm:pt>
    <dgm:pt modelId="{A2E09AF1-2467-4B7F-AA7E-305C08B7F0A3}">
      <dgm:prSet phldrT="[Text]"/>
      <dgm:spPr/>
      <dgm:t>
        <a:bodyPr/>
        <a:lstStyle/>
        <a:p>
          <a:r>
            <a:rPr lang="en-GB" dirty="0"/>
            <a:t>3. Risk Assessment</a:t>
          </a:r>
        </a:p>
      </dgm:t>
    </dgm:pt>
    <dgm:pt modelId="{D677209B-3A7C-4830-8926-59F87E922CAE}" type="parTrans" cxnId="{15EE58A1-58B3-4B5C-B430-478327E56FF0}">
      <dgm:prSet/>
      <dgm:spPr/>
      <dgm:t>
        <a:bodyPr/>
        <a:lstStyle/>
        <a:p>
          <a:endParaRPr lang="en-GB"/>
        </a:p>
      </dgm:t>
    </dgm:pt>
    <dgm:pt modelId="{E06F7212-FF23-46B9-A7A3-4CB1AC4E4A5E}" type="sibTrans" cxnId="{15EE58A1-58B3-4B5C-B430-478327E56FF0}">
      <dgm:prSet/>
      <dgm:spPr/>
      <dgm:t>
        <a:bodyPr/>
        <a:lstStyle/>
        <a:p>
          <a:endParaRPr lang="en-GB"/>
        </a:p>
      </dgm:t>
    </dgm:pt>
    <dgm:pt modelId="{ED8BADB7-1448-481A-B094-7887C89FFEFA}">
      <dgm:prSet phldrT="[Text]"/>
      <dgm:spPr/>
      <dgm:t>
        <a:bodyPr/>
        <a:lstStyle/>
        <a:p>
          <a:r>
            <a:rPr lang="en-GB" dirty="0"/>
            <a:t>4. Participant Information Sheet (PIS)</a:t>
          </a:r>
        </a:p>
      </dgm:t>
    </dgm:pt>
    <dgm:pt modelId="{8E007A0A-F965-4B7C-B44B-613BCB38E409}" type="parTrans" cxnId="{D6650167-CF92-4E6F-B7D6-B4F53B46917E}">
      <dgm:prSet/>
      <dgm:spPr/>
      <dgm:t>
        <a:bodyPr/>
        <a:lstStyle/>
        <a:p>
          <a:endParaRPr lang="en-GB"/>
        </a:p>
      </dgm:t>
    </dgm:pt>
    <dgm:pt modelId="{8D0AF081-C5F6-42CB-A8B3-F12FB12BA490}" type="sibTrans" cxnId="{D6650167-CF92-4E6F-B7D6-B4F53B46917E}">
      <dgm:prSet/>
      <dgm:spPr/>
      <dgm:t>
        <a:bodyPr/>
        <a:lstStyle/>
        <a:p>
          <a:endParaRPr lang="en-GB"/>
        </a:p>
      </dgm:t>
    </dgm:pt>
    <dgm:pt modelId="{84946D3F-6525-4D2D-9DAD-E910C3A77935}">
      <dgm:prSet phldrT="[Text]" custT="1"/>
      <dgm:spPr/>
      <dgm:t>
        <a:bodyPr/>
        <a:lstStyle/>
        <a:p>
          <a:r>
            <a:rPr lang="en-GB" sz="2100" dirty="0"/>
            <a:t>5</a:t>
          </a:r>
          <a:r>
            <a:rPr lang="en-GB" sz="2400" dirty="0"/>
            <a:t>. Research Documents (these include surveys or interview schedules you may use)</a:t>
          </a:r>
          <a:endParaRPr lang="en-GB" sz="2100" dirty="0"/>
        </a:p>
      </dgm:t>
    </dgm:pt>
    <dgm:pt modelId="{39D8BCFB-B9A2-4ADF-9B2C-27835EF96C3B}" type="parTrans" cxnId="{8EE9D744-8B50-42E1-952E-09EFE99BBE61}">
      <dgm:prSet/>
      <dgm:spPr/>
      <dgm:t>
        <a:bodyPr/>
        <a:lstStyle/>
        <a:p>
          <a:endParaRPr lang="en-GB"/>
        </a:p>
      </dgm:t>
    </dgm:pt>
    <dgm:pt modelId="{F0E2310E-6F29-4D8F-8C6F-56B9DB7A7D7D}" type="sibTrans" cxnId="{8EE9D744-8B50-42E1-952E-09EFE99BBE61}">
      <dgm:prSet/>
      <dgm:spPr/>
      <dgm:t>
        <a:bodyPr/>
        <a:lstStyle/>
        <a:p>
          <a:endParaRPr lang="en-GB"/>
        </a:p>
      </dgm:t>
    </dgm:pt>
    <dgm:pt modelId="{4EB073D4-BEEB-4CE7-8491-CE133DA70051}" type="pres">
      <dgm:prSet presAssocID="{0D0B1C0A-3EE5-4D68-BBA9-8B7DCB45FC58}" presName="Name0" presStyleCnt="0">
        <dgm:presLayoutVars>
          <dgm:resizeHandles/>
        </dgm:presLayoutVars>
      </dgm:prSet>
      <dgm:spPr/>
    </dgm:pt>
    <dgm:pt modelId="{0AD64EA1-8CD3-4B7A-B2FE-A8FDFE81F6C5}" type="pres">
      <dgm:prSet presAssocID="{899D99F2-6695-40AF-A76E-A8B38106E6CC}" presName="text" presStyleLbl="node1" presStyleIdx="0" presStyleCnt="5" custScaleX="1291167">
        <dgm:presLayoutVars>
          <dgm:bulletEnabled val="1"/>
        </dgm:presLayoutVars>
      </dgm:prSet>
      <dgm:spPr/>
    </dgm:pt>
    <dgm:pt modelId="{D5E2397D-5AB1-4FA1-A69E-865FFED8EDD5}" type="pres">
      <dgm:prSet presAssocID="{193BCA83-270F-4331-8D11-3FDD9DCC5F73}" presName="space" presStyleCnt="0"/>
      <dgm:spPr/>
    </dgm:pt>
    <dgm:pt modelId="{E05415BD-6A4D-42A4-91AD-DBD7C2AB7412}" type="pres">
      <dgm:prSet presAssocID="{3FE59BBB-1F49-4B22-A581-B2E5985DB40B}" presName="text" presStyleLbl="node1" presStyleIdx="1" presStyleCnt="5" custScaleX="1291167">
        <dgm:presLayoutVars>
          <dgm:bulletEnabled val="1"/>
        </dgm:presLayoutVars>
      </dgm:prSet>
      <dgm:spPr/>
    </dgm:pt>
    <dgm:pt modelId="{A77EC537-7E96-4F0F-B8AC-3EFDF081B80F}" type="pres">
      <dgm:prSet presAssocID="{53AE0341-06D6-4F19-ADE0-DD08F693F221}" presName="space" presStyleCnt="0"/>
      <dgm:spPr/>
    </dgm:pt>
    <dgm:pt modelId="{A76B5C12-2272-428E-974B-29E97FC27ABE}" type="pres">
      <dgm:prSet presAssocID="{A2E09AF1-2467-4B7F-AA7E-305C08B7F0A3}" presName="text" presStyleLbl="node1" presStyleIdx="2" presStyleCnt="5" custScaleX="1291167">
        <dgm:presLayoutVars>
          <dgm:bulletEnabled val="1"/>
        </dgm:presLayoutVars>
      </dgm:prSet>
      <dgm:spPr/>
    </dgm:pt>
    <dgm:pt modelId="{756A6C53-A47C-401F-8C94-ADD4EDA72548}" type="pres">
      <dgm:prSet presAssocID="{E06F7212-FF23-46B9-A7A3-4CB1AC4E4A5E}" presName="space" presStyleCnt="0"/>
      <dgm:spPr/>
    </dgm:pt>
    <dgm:pt modelId="{02E7575F-A773-4C18-B7EB-5A251CC2D7C4}" type="pres">
      <dgm:prSet presAssocID="{ED8BADB7-1448-481A-B094-7887C89FFEFA}" presName="text" presStyleLbl="node1" presStyleIdx="3" presStyleCnt="5" custScaleX="221467">
        <dgm:presLayoutVars>
          <dgm:bulletEnabled val="1"/>
        </dgm:presLayoutVars>
      </dgm:prSet>
      <dgm:spPr/>
    </dgm:pt>
    <dgm:pt modelId="{8B8C947B-FAEE-42BA-B64E-126824DBFF06}" type="pres">
      <dgm:prSet presAssocID="{8D0AF081-C5F6-42CB-A8B3-F12FB12BA490}" presName="space" presStyleCnt="0"/>
      <dgm:spPr/>
    </dgm:pt>
    <dgm:pt modelId="{2FBCDBAC-1374-4306-AD5D-4F0B925C9FF9}" type="pres">
      <dgm:prSet presAssocID="{84946D3F-6525-4D2D-9DAD-E910C3A77935}" presName="text" presStyleLbl="node1" presStyleIdx="4" presStyleCnt="5" custScaleX="100481">
        <dgm:presLayoutVars>
          <dgm:bulletEnabled val="1"/>
        </dgm:presLayoutVars>
      </dgm:prSet>
      <dgm:spPr/>
    </dgm:pt>
  </dgm:ptLst>
  <dgm:cxnLst>
    <dgm:cxn modelId="{B3A70F34-E167-4440-959A-DCD36CD32481}" type="presOf" srcId="{899D99F2-6695-40AF-A76E-A8B38106E6CC}" destId="{0AD64EA1-8CD3-4B7A-B2FE-A8FDFE81F6C5}" srcOrd="0" destOrd="0" presId="urn:diagrams.loki3.com/VaryingWidthList"/>
    <dgm:cxn modelId="{EAC24B35-1707-426B-94EE-5D36E6323849}" type="presOf" srcId="{ED8BADB7-1448-481A-B094-7887C89FFEFA}" destId="{02E7575F-A773-4C18-B7EB-5A251CC2D7C4}" srcOrd="0" destOrd="0" presId="urn:diagrams.loki3.com/VaryingWidthList"/>
    <dgm:cxn modelId="{8EE9D744-8B50-42E1-952E-09EFE99BBE61}" srcId="{0D0B1C0A-3EE5-4D68-BBA9-8B7DCB45FC58}" destId="{84946D3F-6525-4D2D-9DAD-E910C3A77935}" srcOrd="4" destOrd="0" parTransId="{39D8BCFB-B9A2-4ADF-9B2C-27835EF96C3B}" sibTransId="{F0E2310E-6F29-4D8F-8C6F-56B9DB7A7D7D}"/>
    <dgm:cxn modelId="{D6650167-CF92-4E6F-B7D6-B4F53B46917E}" srcId="{0D0B1C0A-3EE5-4D68-BBA9-8B7DCB45FC58}" destId="{ED8BADB7-1448-481A-B094-7887C89FFEFA}" srcOrd="3" destOrd="0" parTransId="{8E007A0A-F965-4B7C-B44B-613BCB38E409}" sibTransId="{8D0AF081-C5F6-42CB-A8B3-F12FB12BA490}"/>
    <dgm:cxn modelId="{15EE58A1-58B3-4B5C-B430-478327E56FF0}" srcId="{0D0B1C0A-3EE5-4D68-BBA9-8B7DCB45FC58}" destId="{A2E09AF1-2467-4B7F-AA7E-305C08B7F0A3}" srcOrd="2" destOrd="0" parTransId="{D677209B-3A7C-4830-8926-59F87E922CAE}" sibTransId="{E06F7212-FF23-46B9-A7A3-4CB1AC4E4A5E}"/>
    <dgm:cxn modelId="{2BD731A5-197E-4A5A-BF72-4CC82BC2C902}" type="presOf" srcId="{84946D3F-6525-4D2D-9DAD-E910C3A77935}" destId="{2FBCDBAC-1374-4306-AD5D-4F0B925C9FF9}" srcOrd="0" destOrd="0" presId="urn:diagrams.loki3.com/VaryingWidthList"/>
    <dgm:cxn modelId="{A3EAD8B2-7EA9-463E-B434-0881046656BC}" srcId="{0D0B1C0A-3EE5-4D68-BBA9-8B7DCB45FC58}" destId="{3FE59BBB-1F49-4B22-A581-B2E5985DB40B}" srcOrd="1" destOrd="0" parTransId="{97BF0585-EDB6-4683-B341-A03E30CD8461}" sibTransId="{53AE0341-06D6-4F19-ADE0-DD08F693F221}"/>
    <dgm:cxn modelId="{7E8FC0C6-8752-4691-9125-4CD157DF71CE}" type="presOf" srcId="{0D0B1C0A-3EE5-4D68-BBA9-8B7DCB45FC58}" destId="{4EB073D4-BEEB-4CE7-8491-CE133DA70051}" srcOrd="0" destOrd="0" presId="urn:diagrams.loki3.com/VaryingWidthList"/>
    <dgm:cxn modelId="{7E2D3ADA-AC33-47FC-9019-FB686466659D}" type="presOf" srcId="{3FE59BBB-1F49-4B22-A581-B2E5985DB40B}" destId="{E05415BD-6A4D-42A4-91AD-DBD7C2AB7412}" srcOrd="0" destOrd="0" presId="urn:diagrams.loki3.com/VaryingWidthList"/>
    <dgm:cxn modelId="{BDFC69E4-516B-4F92-855E-E3C6CF2E21DB}" srcId="{0D0B1C0A-3EE5-4D68-BBA9-8B7DCB45FC58}" destId="{899D99F2-6695-40AF-A76E-A8B38106E6CC}" srcOrd="0" destOrd="0" parTransId="{15445390-5D81-420D-93B5-ACD61732475C}" sibTransId="{193BCA83-270F-4331-8D11-3FDD9DCC5F73}"/>
    <dgm:cxn modelId="{F2FEB4FB-3A21-4633-AB34-8DA4A53F7EC8}" type="presOf" srcId="{A2E09AF1-2467-4B7F-AA7E-305C08B7F0A3}" destId="{A76B5C12-2272-428E-974B-29E97FC27ABE}" srcOrd="0" destOrd="0" presId="urn:diagrams.loki3.com/VaryingWidthList"/>
    <dgm:cxn modelId="{84618B24-94A8-40E0-951C-9C75FC4FDCAF}" type="presParOf" srcId="{4EB073D4-BEEB-4CE7-8491-CE133DA70051}" destId="{0AD64EA1-8CD3-4B7A-B2FE-A8FDFE81F6C5}" srcOrd="0" destOrd="0" presId="urn:diagrams.loki3.com/VaryingWidthList"/>
    <dgm:cxn modelId="{3A7D3776-755C-4A76-9582-CE5A7C4255A6}" type="presParOf" srcId="{4EB073D4-BEEB-4CE7-8491-CE133DA70051}" destId="{D5E2397D-5AB1-4FA1-A69E-865FFED8EDD5}" srcOrd="1" destOrd="0" presId="urn:diagrams.loki3.com/VaryingWidthList"/>
    <dgm:cxn modelId="{33AD30A7-739E-439D-BB1D-12A3EABC1939}" type="presParOf" srcId="{4EB073D4-BEEB-4CE7-8491-CE133DA70051}" destId="{E05415BD-6A4D-42A4-91AD-DBD7C2AB7412}" srcOrd="2" destOrd="0" presId="urn:diagrams.loki3.com/VaryingWidthList"/>
    <dgm:cxn modelId="{F3FC5935-4A42-47BB-A654-99912AAEEF7F}" type="presParOf" srcId="{4EB073D4-BEEB-4CE7-8491-CE133DA70051}" destId="{A77EC537-7E96-4F0F-B8AC-3EFDF081B80F}" srcOrd="3" destOrd="0" presId="urn:diagrams.loki3.com/VaryingWidthList"/>
    <dgm:cxn modelId="{333D9D23-70C6-4C77-A4A2-E173792C80B4}" type="presParOf" srcId="{4EB073D4-BEEB-4CE7-8491-CE133DA70051}" destId="{A76B5C12-2272-428E-974B-29E97FC27ABE}" srcOrd="4" destOrd="0" presId="urn:diagrams.loki3.com/VaryingWidthList"/>
    <dgm:cxn modelId="{135522CD-3169-4B8E-8BB3-DA327DBBBC0B}" type="presParOf" srcId="{4EB073D4-BEEB-4CE7-8491-CE133DA70051}" destId="{756A6C53-A47C-401F-8C94-ADD4EDA72548}" srcOrd="5" destOrd="0" presId="urn:diagrams.loki3.com/VaryingWidthList"/>
    <dgm:cxn modelId="{9BC19340-70F4-4EF0-A0BC-8279B4E453E6}" type="presParOf" srcId="{4EB073D4-BEEB-4CE7-8491-CE133DA70051}" destId="{02E7575F-A773-4C18-B7EB-5A251CC2D7C4}" srcOrd="6" destOrd="0" presId="urn:diagrams.loki3.com/VaryingWidthList"/>
    <dgm:cxn modelId="{132CBCA7-978E-4AC0-93E8-4C4A7A6C3119}" type="presParOf" srcId="{4EB073D4-BEEB-4CE7-8491-CE133DA70051}" destId="{8B8C947B-FAEE-42BA-B64E-126824DBFF06}" srcOrd="7" destOrd="0" presId="urn:diagrams.loki3.com/VaryingWidthList"/>
    <dgm:cxn modelId="{00DC0ACB-DAC5-4A50-B167-A26DB4BBD40F}" type="presParOf" srcId="{4EB073D4-BEEB-4CE7-8491-CE133DA70051}" destId="{2FBCDBAC-1374-4306-AD5D-4F0B925C9FF9}" srcOrd="8"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EDA3A6-CF23-4397-8D79-19F2005194EA}">
      <dsp:nvSpPr>
        <dsp:cNvPr id="0" name=""/>
        <dsp:cNvSpPr/>
      </dsp:nvSpPr>
      <dsp:spPr>
        <a:xfrm>
          <a:off x="3188193" y="2808"/>
          <a:ext cx="1780290" cy="1157188"/>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1. Preparation of Research Proposal</a:t>
          </a:r>
        </a:p>
      </dsp:txBody>
      <dsp:txXfrm>
        <a:off x="3244682" y="59297"/>
        <a:ext cx="1667312" cy="1044210"/>
      </dsp:txXfrm>
    </dsp:sp>
    <dsp:sp modelId="{8BFEDEA0-4875-45FB-96B5-6ADFF6685236}">
      <dsp:nvSpPr>
        <dsp:cNvPr id="0" name=""/>
        <dsp:cNvSpPr/>
      </dsp:nvSpPr>
      <dsp:spPr>
        <a:xfrm>
          <a:off x="1766972" y="581402"/>
          <a:ext cx="4622731" cy="4622731"/>
        </a:xfrm>
        <a:custGeom>
          <a:avLst/>
          <a:gdLst/>
          <a:ahLst/>
          <a:cxnLst/>
          <a:rect l="0" t="0" r="0" b="0"/>
          <a:pathLst>
            <a:path>
              <a:moveTo>
                <a:pt x="3213733" y="183422"/>
              </a:moveTo>
              <a:arcTo wR="2311365" hR="2311365" stAng="17578781" swAng="1960876"/>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1A7D948-CC61-4FDF-AAEF-DC9AA651FD8A}">
      <dsp:nvSpPr>
        <dsp:cNvPr id="0" name=""/>
        <dsp:cNvSpPr/>
      </dsp:nvSpPr>
      <dsp:spPr>
        <a:xfrm>
          <a:off x="5386432" y="1599923"/>
          <a:ext cx="1780290" cy="1157188"/>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2. Submission to Ethics Committee</a:t>
          </a:r>
        </a:p>
      </dsp:txBody>
      <dsp:txXfrm>
        <a:off x="5442921" y="1656412"/>
        <a:ext cx="1667312" cy="1044210"/>
      </dsp:txXfrm>
    </dsp:sp>
    <dsp:sp modelId="{3F63086B-A5AF-447C-B419-914AABA0F3F3}">
      <dsp:nvSpPr>
        <dsp:cNvPr id="0" name=""/>
        <dsp:cNvSpPr/>
      </dsp:nvSpPr>
      <dsp:spPr>
        <a:xfrm>
          <a:off x="1766972" y="581402"/>
          <a:ext cx="4622731" cy="4622731"/>
        </a:xfrm>
        <a:custGeom>
          <a:avLst/>
          <a:gdLst/>
          <a:ahLst/>
          <a:cxnLst/>
          <a:rect l="0" t="0" r="0" b="0"/>
          <a:pathLst>
            <a:path>
              <a:moveTo>
                <a:pt x="4619568" y="2190480"/>
              </a:moveTo>
              <a:arcTo wR="2311365" hR="2311365" stAng="21420122" swAng="2195794"/>
            </a:path>
          </a:pathLst>
        </a:cu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D77AF5D-B3E9-4744-B130-F44A17FFE393}">
      <dsp:nvSpPr>
        <dsp:cNvPr id="0" name=""/>
        <dsp:cNvSpPr/>
      </dsp:nvSpPr>
      <dsp:spPr>
        <a:xfrm>
          <a:off x="4546780" y="4184108"/>
          <a:ext cx="1780290" cy="1157188"/>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3. The Review Process</a:t>
          </a:r>
        </a:p>
      </dsp:txBody>
      <dsp:txXfrm>
        <a:off x="4603269" y="4240597"/>
        <a:ext cx="1667312" cy="1044210"/>
      </dsp:txXfrm>
    </dsp:sp>
    <dsp:sp modelId="{764884DE-6E5D-4E11-9551-1C0681774309}">
      <dsp:nvSpPr>
        <dsp:cNvPr id="0" name=""/>
        <dsp:cNvSpPr/>
      </dsp:nvSpPr>
      <dsp:spPr>
        <a:xfrm>
          <a:off x="1766972" y="581402"/>
          <a:ext cx="4622731" cy="4622731"/>
        </a:xfrm>
        <a:custGeom>
          <a:avLst/>
          <a:gdLst/>
          <a:ahLst/>
          <a:cxnLst/>
          <a:rect l="0" t="0" r="0" b="0"/>
          <a:pathLst>
            <a:path>
              <a:moveTo>
                <a:pt x="2770629" y="4576645"/>
              </a:moveTo>
              <a:arcTo wR="2311365" hR="2311365" stAng="4712351" swAng="1375299"/>
            </a:path>
          </a:pathLst>
        </a:custGeom>
        <a:noFill/>
        <a:ln w="1270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55D4C74-D7C7-4A33-95CD-8AB046072233}">
      <dsp:nvSpPr>
        <dsp:cNvPr id="0" name=""/>
        <dsp:cNvSpPr/>
      </dsp:nvSpPr>
      <dsp:spPr>
        <a:xfrm>
          <a:off x="1829606" y="4184108"/>
          <a:ext cx="1780290" cy="1157188"/>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4. Ethical Approval Decision</a:t>
          </a:r>
        </a:p>
      </dsp:txBody>
      <dsp:txXfrm>
        <a:off x="1886095" y="4240597"/>
        <a:ext cx="1667312" cy="1044210"/>
      </dsp:txXfrm>
    </dsp:sp>
    <dsp:sp modelId="{AE282846-8A43-44D3-B5B8-632CB5CA4685}">
      <dsp:nvSpPr>
        <dsp:cNvPr id="0" name=""/>
        <dsp:cNvSpPr/>
      </dsp:nvSpPr>
      <dsp:spPr>
        <a:xfrm>
          <a:off x="1766972" y="581402"/>
          <a:ext cx="4622731" cy="4622731"/>
        </a:xfrm>
        <a:custGeom>
          <a:avLst/>
          <a:gdLst/>
          <a:ahLst/>
          <a:cxnLst/>
          <a:rect l="0" t="0" r="0" b="0"/>
          <a:pathLst>
            <a:path>
              <a:moveTo>
                <a:pt x="386149" y="3590409"/>
              </a:moveTo>
              <a:arcTo wR="2311365" hR="2311365" stAng="8784084" swAng="2195794"/>
            </a:path>
          </a:pathLst>
        </a:custGeom>
        <a:noFill/>
        <a:ln w="1270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1B29020-5C99-4BE6-8BE7-8BBD0118BD1A}">
      <dsp:nvSpPr>
        <dsp:cNvPr id="0" name=""/>
        <dsp:cNvSpPr/>
      </dsp:nvSpPr>
      <dsp:spPr>
        <a:xfrm>
          <a:off x="989953" y="1599923"/>
          <a:ext cx="1780290" cy="1157188"/>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5. Ongoing monitoring and reporting</a:t>
          </a:r>
        </a:p>
      </dsp:txBody>
      <dsp:txXfrm>
        <a:off x="1046442" y="1656412"/>
        <a:ext cx="1667312" cy="1044210"/>
      </dsp:txXfrm>
    </dsp:sp>
    <dsp:sp modelId="{86046BA1-43C3-44A9-AB27-4139BAD6144A}">
      <dsp:nvSpPr>
        <dsp:cNvPr id="0" name=""/>
        <dsp:cNvSpPr/>
      </dsp:nvSpPr>
      <dsp:spPr>
        <a:xfrm>
          <a:off x="1766972" y="581402"/>
          <a:ext cx="4622731" cy="4622731"/>
        </a:xfrm>
        <a:custGeom>
          <a:avLst/>
          <a:gdLst/>
          <a:ahLst/>
          <a:cxnLst/>
          <a:rect l="0" t="0" r="0" b="0"/>
          <a:pathLst>
            <a:path>
              <a:moveTo>
                <a:pt x="402838" y="1007549"/>
              </a:moveTo>
              <a:arcTo wR="2311365" hR="2311365" stAng="12860343" swAng="1960876"/>
            </a:path>
          </a:pathLst>
        </a:custGeom>
        <a:noFill/>
        <a:ln w="1270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D64EA1-8CD3-4B7A-B2FE-A8FDFE81F6C5}">
      <dsp:nvSpPr>
        <dsp:cNvPr id="0" name=""/>
        <dsp:cNvSpPr/>
      </dsp:nvSpPr>
      <dsp:spPr>
        <a:xfrm>
          <a:off x="0" y="4127"/>
          <a:ext cx="11734799" cy="570229"/>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1. Summary of the research project: say what you are trying to find out </a:t>
          </a:r>
        </a:p>
      </dsp:txBody>
      <dsp:txXfrm>
        <a:off x="0" y="4127"/>
        <a:ext cx="11734799" cy="570229"/>
      </dsp:txXfrm>
    </dsp:sp>
    <dsp:sp modelId="{E05415BD-6A4D-42A4-91AD-DBD7C2AB7412}">
      <dsp:nvSpPr>
        <dsp:cNvPr id="0" name=""/>
        <dsp:cNvSpPr/>
      </dsp:nvSpPr>
      <dsp:spPr>
        <a:xfrm>
          <a:off x="0" y="616616"/>
          <a:ext cx="11734799" cy="570229"/>
        </a:xfrm>
        <a:prstGeom prst="rect">
          <a:avLst/>
        </a:prstGeom>
        <a:solidFill>
          <a:schemeClr val="accent3">
            <a:hueOff val="514645"/>
            <a:satOff val="3089"/>
            <a:lumOff val="235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2. Describe the sample of participants to be studied: give details of age and gender and type of sample</a:t>
          </a:r>
        </a:p>
      </dsp:txBody>
      <dsp:txXfrm>
        <a:off x="0" y="616616"/>
        <a:ext cx="11734799" cy="570229"/>
      </dsp:txXfrm>
    </dsp:sp>
    <dsp:sp modelId="{A76B5C12-2272-428E-974B-29E97FC27ABE}">
      <dsp:nvSpPr>
        <dsp:cNvPr id="0" name=""/>
        <dsp:cNvSpPr/>
      </dsp:nvSpPr>
      <dsp:spPr>
        <a:xfrm>
          <a:off x="0" y="1201609"/>
          <a:ext cx="11734799" cy="570229"/>
        </a:xfrm>
        <a:prstGeom prst="rect">
          <a:avLst/>
        </a:prstGeom>
        <a:solidFill>
          <a:schemeClr val="accent3">
            <a:hueOff val="1029291"/>
            <a:satOff val="6178"/>
            <a:lumOff val="470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3. How will participants be recruited and from where?</a:t>
          </a:r>
        </a:p>
      </dsp:txBody>
      <dsp:txXfrm>
        <a:off x="0" y="1201609"/>
        <a:ext cx="11734799" cy="570229"/>
      </dsp:txXfrm>
    </dsp:sp>
    <dsp:sp modelId="{02E7575F-A773-4C18-B7EB-5A251CC2D7C4}">
      <dsp:nvSpPr>
        <dsp:cNvPr id="0" name=""/>
        <dsp:cNvSpPr/>
      </dsp:nvSpPr>
      <dsp:spPr>
        <a:xfrm>
          <a:off x="0" y="1800350"/>
          <a:ext cx="11734799" cy="570229"/>
        </a:xfrm>
        <a:prstGeom prst="rect">
          <a:avLst/>
        </a:prstGeom>
        <a:solidFill>
          <a:schemeClr val="accent3">
            <a:hueOff val="1543936"/>
            <a:satOff val="9267"/>
            <a:lumOff val="705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4. What procedure is proposed for obtaining consent?</a:t>
          </a:r>
        </a:p>
      </dsp:txBody>
      <dsp:txXfrm>
        <a:off x="0" y="1800350"/>
        <a:ext cx="11734799" cy="570229"/>
      </dsp:txXfrm>
    </dsp:sp>
    <dsp:sp modelId="{2FBCDBAC-1374-4306-AD5D-4F0B925C9FF9}">
      <dsp:nvSpPr>
        <dsp:cNvPr id="0" name=""/>
        <dsp:cNvSpPr/>
      </dsp:nvSpPr>
      <dsp:spPr>
        <a:xfrm>
          <a:off x="0" y="2399091"/>
          <a:ext cx="11734799" cy="570229"/>
        </a:xfrm>
        <a:prstGeom prst="rect">
          <a:avLst/>
        </a:prstGeom>
        <a:solidFill>
          <a:schemeClr val="accent3">
            <a:hueOff val="2058582"/>
            <a:satOff val="12356"/>
            <a:lumOff val="941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5. What discomfort (including psychological), inconvenience or danger could be caused by participation in the project? </a:t>
          </a:r>
          <a:endParaRPr lang="en-GB" sz="1800" kern="1200" dirty="0"/>
        </a:p>
      </dsp:txBody>
      <dsp:txXfrm>
        <a:off x="0" y="2399091"/>
        <a:ext cx="11734799" cy="570229"/>
      </dsp:txXfrm>
    </dsp:sp>
    <dsp:sp modelId="{C201A85C-4EFC-42CE-8FC9-F5CEE127BFCE}">
      <dsp:nvSpPr>
        <dsp:cNvPr id="0" name=""/>
        <dsp:cNvSpPr/>
      </dsp:nvSpPr>
      <dsp:spPr>
        <a:xfrm>
          <a:off x="13" y="2997832"/>
          <a:ext cx="11734772" cy="570229"/>
        </a:xfrm>
        <a:prstGeom prst="rect">
          <a:avLst/>
        </a:prstGeom>
        <a:solidFill>
          <a:schemeClr val="accent3">
            <a:hueOff val="2573227"/>
            <a:satOff val="15445"/>
            <a:lumOff val="1176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6. What are the risks and benefits to taking part in this project?</a:t>
          </a:r>
        </a:p>
      </dsp:txBody>
      <dsp:txXfrm>
        <a:off x="13" y="2997832"/>
        <a:ext cx="11734772" cy="570229"/>
      </dsp:txXfrm>
    </dsp:sp>
    <dsp:sp modelId="{6F7B81A9-4BAD-48F3-BC30-588CC31660C3}">
      <dsp:nvSpPr>
        <dsp:cNvPr id="0" name=""/>
        <dsp:cNvSpPr/>
      </dsp:nvSpPr>
      <dsp:spPr>
        <a:xfrm>
          <a:off x="0" y="3596573"/>
          <a:ext cx="11734799" cy="570229"/>
        </a:xfrm>
        <a:prstGeom prst="rect">
          <a:avLst/>
        </a:prstGeom>
        <a:solidFill>
          <a:schemeClr val="accent3">
            <a:hueOff val="3087872"/>
            <a:satOff val="18534"/>
            <a:lumOff val="1411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7. You need to describe your data collection and analysis methods, and the rationale for their use</a:t>
          </a:r>
        </a:p>
      </dsp:txBody>
      <dsp:txXfrm>
        <a:off x="0" y="3596573"/>
        <a:ext cx="11734799" cy="570229"/>
      </dsp:txXfrm>
    </dsp:sp>
    <dsp:sp modelId="{911DD377-BF39-4A22-81BD-D2781A0553BF}">
      <dsp:nvSpPr>
        <dsp:cNvPr id="0" name=""/>
        <dsp:cNvSpPr/>
      </dsp:nvSpPr>
      <dsp:spPr>
        <a:xfrm>
          <a:off x="19" y="4195745"/>
          <a:ext cx="11734761" cy="570229"/>
        </a:xfrm>
        <a:prstGeom prst="rect">
          <a:avLst/>
        </a:prstGeom>
        <a:solidFill>
          <a:schemeClr val="accent3">
            <a:hueOff val="3602518"/>
            <a:satOff val="21623"/>
            <a:lumOff val="1647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8. What plan is in place for the storage of data (electronic, digital, paper, etc.)? </a:t>
          </a:r>
        </a:p>
      </dsp:txBody>
      <dsp:txXfrm>
        <a:off x="19" y="4195745"/>
        <a:ext cx="11734761" cy="570229"/>
      </dsp:txXfrm>
    </dsp:sp>
    <dsp:sp modelId="{E9537532-DCE1-4B6B-9B65-038CE13D78AB}">
      <dsp:nvSpPr>
        <dsp:cNvPr id="0" name=""/>
        <dsp:cNvSpPr/>
      </dsp:nvSpPr>
      <dsp:spPr>
        <a:xfrm>
          <a:off x="0" y="4794055"/>
          <a:ext cx="11734799" cy="570229"/>
        </a:xfrm>
        <a:prstGeom prst="rect">
          <a:avLst/>
        </a:prstGeom>
        <a:solidFill>
          <a:schemeClr val="accent3">
            <a:hueOff val="4117163"/>
            <a:satOff val="24712"/>
            <a:lumOff val="1882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9. What are the plans for dissemination of findings from the research (reports, transcripts, summaries, publication, conferences)? </a:t>
          </a:r>
        </a:p>
      </dsp:txBody>
      <dsp:txXfrm>
        <a:off x="0" y="4794055"/>
        <a:ext cx="11734799" cy="5702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D64EA1-8CD3-4B7A-B2FE-A8FDFE81F6C5}">
      <dsp:nvSpPr>
        <dsp:cNvPr id="0" name=""/>
        <dsp:cNvSpPr/>
      </dsp:nvSpPr>
      <dsp:spPr>
        <a:xfrm>
          <a:off x="0" y="3172"/>
          <a:ext cx="9766710" cy="65668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en-GB" sz="3400" kern="1200" dirty="0"/>
            <a:t>1. Research Proposal </a:t>
          </a:r>
        </a:p>
      </dsp:txBody>
      <dsp:txXfrm>
        <a:off x="0" y="3172"/>
        <a:ext cx="9766710" cy="656681"/>
      </dsp:txXfrm>
    </dsp:sp>
    <dsp:sp modelId="{E05415BD-6A4D-42A4-91AD-DBD7C2AB7412}">
      <dsp:nvSpPr>
        <dsp:cNvPr id="0" name=""/>
        <dsp:cNvSpPr/>
      </dsp:nvSpPr>
      <dsp:spPr>
        <a:xfrm>
          <a:off x="0" y="692688"/>
          <a:ext cx="9766710" cy="656681"/>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en-GB" sz="3400" kern="1200" dirty="0"/>
            <a:t>2. Informed Consent</a:t>
          </a:r>
        </a:p>
      </dsp:txBody>
      <dsp:txXfrm>
        <a:off x="0" y="692688"/>
        <a:ext cx="9766710" cy="656681"/>
      </dsp:txXfrm>
    </dsp:sp>
    <dsp:sp modelId="{A76B5C12-2272-428E-974B-29E97FC27ABE}">
      <dsp:nvSpPr>
        <dsp:cNvPr id="0" name=""/>
        <dsp:cNvSpPr/>
      </dsp:nvSpPr>
      <dsp:spPr>
        <a:xfrm>
          <a:off x="0" y="1382204"/>
          <a:ext cx="9766710" cy="656681"/>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en-GB" sz="3400" kern="1200" dirty="0"/>
            <a:t>3. Risk Assessment</a:t>
          </a:r>
        </a:p>
      </dsp:txBody>
      <dsp:txXfrm>
        <a:off x="0" y="1382204"/>
        <a:ext cx="9766710" cy="656681"/>
      </dsp:txXfrm>
    </dsp:sp>
    <dsp:sp modelId="{02E7575F-A773-4C18-B7EB-5A251CC2D7C4}">
      <dsp:nvSpPr>
        <dsp:cNvPr id="0" name=""/>
        <dsp:cNvSpPr/>
      </dsp:nvSpPr>
      <dsp:spPr>
        <a:xfrm>
          <a:off x="0" y="2071720"/>
          <a:ext cx="9766710" cy="656681"/>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marL="0" lvl="0" indent="0" algn="ctr" defTabSz="1511300">
            <a:lnSpc>
              <a:spcPct val="90000"/>
            </a:lnSpc>
            <a:spcBef>
              <a:spcPct val="0"/>
            </a:spcBef>
            <a:spcAft>
              <a:spcPct val="35000"/>
            </a:spcAft>
            <a:buNone/>
          </a:pPr>
          <a:r>
            <a:rPr lang="en-GB" sz="3400" kern="1200" dirty="0"/>
            <a:t>4. Participant Information Sheet (PIS)</a:t>
          </a:r>
        </a:p>
      </dsp:txBody>
      <dsp:txXfrm>
        <a:off x="0" y="2071720"/>
        <a:ext cx="9766710" cy="656681"/>
      </dsp:txXfrm>
    </dsp:sp>
    <dsp:sp modelId="{2FBCDBAC-1374-4306-AD5D-4F0B925C9FF9}">
      <dsp:nvSpPr>
        <dsp:cNvPr id="0" name=""/>
        <dsp:cNvSpPr/>
      </dsp:nvSpPr>
      <dsp:spPr>
        <a:xfrm>
          <a:off x="0" y="2761236"/>
          <a:ext cx="9766710" cy="656681"/>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GB" sz="2100" kern="1200" dirty="0"/>
            <a:t>5</a:t>
          </a:r>
          <a:r>
            <a:rPr lang="en-GB" sz="2400" kern="1200" dirty="0"/>
            <a:t>. Research Documents (these include surveys or interview schedules you may use)</a:t>
          </a:r>
          <a:endParaRPr lang="en-GB" sz="2100" kern="1200" dirty="0"/>
        </a:p>
      </dsp:txBody>
      <dsp:txXfrm>
        <a:off x="0" y="2761236"/>
        <a:ext cx="9766710" cy="656681"/>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E75B-4AD0-4937-1158-CF548A919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B03782-02C9-7346-2219-B1B89183FB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857135-9EA8-E68D-79F3-C7FD9A3584FC}"/>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150A45E3-9D2B-37F1-5BF8-502C518E9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CA5A8-5BC4-B5E5-1F2E-70F3D917D87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86941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0C7-2BFE-2C09-94DA-70BCBCD133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55769-F9D4-137D-B125-3B2EB35C19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DF94B9-E152-8449-8D56-74279D0B3262}"/>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1DEC4389-8FB7-7A9B-E067-7584870A9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C4298-4FD3-1FB8-4C77-D2D9F248AD3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5627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5F1F9-1A47-6FA3-7C84-CE0BE32B82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7DDFED-5BD9-768A-3DE1-9970C33F3F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08CF0-60D1-0B86-B711-272F0385C7F6}"/>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35CBDD0F-8161-454A-49C8-AE2A734FB4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BDB82-BD52-9201-DAC8-55A991441D5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96918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BD53-28D5-A652-82E0-4523EA026B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0C538C-555A-CFF5-1E2F-164FDD2CC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EF3E91-3830-2225-797D-A6743C6E211F}"/>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D2DC6578-05D0-82F2-61EC-16A4159EB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8E93F-9364-3126-C90D-EFD2BB96A9A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0242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7058-F0D3-05AE-B33A-02CA9F470B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6D60B-56BF-CD93-4969-AC52B129C9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9940D-8349-025B-E9F6-91C5DABB20EB}"/>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28ABFAE2-AEB8-D3D6-D9F7-9B9B91C3A5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A55E0-0735-8544-2A9E-691134179127}"/>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4273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C438-07B9-68CE-86C7-00CEF45BCF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0AA943-6C5C-5043-FBE5-B3C9694AD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0C73618-F443-826C-CDA7-D4BC63794F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F67324-D002-A8A8-C52D-8FA7FD1F2687}"/>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6" name="Footer Placeholder 5">
            <a:extLst>
              <a:ext uri="{FF2B5EF4-FFF2-40B4-BE49-F238E27FC236}">
                <a16:creationId xmlns:a16="http://schemas.microsoft.com/office/drawing/2014/main" id="{D0C4984B-47DE-20C6-39C6-86F0C4A57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FE261-A481-6B28-BB13-C2F720229558}"/>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773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FD93-043D-5BA5-AE09-0BA37F423E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B9EB5C-E18D-11AF-5109-7AB0B383E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583CE-2A86-0178-D1B1-10DE42B9F5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70956CA-DDB2-EF40-5B4C-FF9CFA9E9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72C7D6-69C1-7C13-DA7A-0E5FB80FDC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6589EA-2794-782B-0B98-244FB431DF20}"/>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8" name="Footer Placeholder 7">
            <a:extLst>
              <a:ext uri="{FF2B5EF4-FFF2-40B4-BE49-F238E27FC236}">
                <a16:creationId xmlns:a16="http://schemas.microsoft.com/office/drawing/2014/main" id="{00CB908E-342E-F706-4B8E-ED8F6514B1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56FE96-8A1D-A85A-4C94-2D8FC9A524A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09074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EC47-164F-649C-A247-A54B6E33D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0B755A-A6A2-8C95-3B31-8FB062FCC0F6}"/>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4" name="Footer Placeholder 3">
            <a:extLst>
              <a:ext uri="{FF2B5EF4-FFF2-40B4-BE49-F238E27FC236}">
                <a16:creationId xmlns:a16="http://schemas.microsoft.com/office/drawing/2014/main" id="{1E2DEA88-76AF-CDF1-67C2-B73D2BA7CC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B6DBD-FB81-F33D-E03A-A88560A70A6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6103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03B11-3B0A-5A49-ECD8-5E2026A6B2E6}"/>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3" name="Footer Placeholder 2">
            <a:extLst>
              <a:ext uri="{FF2B5EF4-FFF2-40B4-BE49-F238E27FC236}">
                <a16:creationId xmlns:a16="http://schemas.microsoft.com/office/drawing/2014/main" id="{4D063EC5-74EE-40B0-EBB9-ED179354DB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299B70-A152-9E66-BFB4-070485491EE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559485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A9EC-E03A-A4FE-34B3-A234930AB8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FC6E10-390C-D0B9-547B-F4AC9A52F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3F70A9-9D38-1FBB-AFD0-33B5D6A9A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D725D-FCA1-986A-804D-9D65495B5F1E}"/>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6" name="Footer Placeholder 5">
            <a:extLst>
              <a:ext uri="{FF2B5EF4-FFF2-40B4-BE49-F238E27FC236}">
                <a16:creationId xmlns:a16="http://schemas.microsoft.com/office/drawing/2014/main" id="{7B5D10AF-326B-D20A-A194-09229A9CD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6D83F-E5B4-9FEB-CAE9-9182996AADB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32171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5BA6-D75D-244A-A043-80AF3DFA82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089B4-A744-F7FF-3FBB-56AA5EC2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9AD0A-2781-997A-235F-8E4438E0F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6ADC9-8EBE-346E-8B14-EBC36F650F08}"/>
              </a:ext>
            </a:extLst>
          </p:cNvPr>
          <p:cNvSpPr>
            <a:spLocks noGrp="1"/>
          </p:cNvSpPr>
          <p:nvPr>
            <p:ph type="dt" sz="half" idx="10"/>
          </p:nvPr>
        </p:nvSpPr>
        <p:spPr/>
        <p:txBody>
          <a:bodyPr/>
          <a:lstStyle/>
          <a:p>
            <a:fld id="{4A75E97A-F46B-4642-87DA-5504FE33D45A}" type="datetimeFigureOut">
              <a:rPr lang="en-GB" smtClean="0"/>
              <a:t>31/03/2025</a:t>
            </a:fld>
            <a:endParaRPr lang="en-GB"/>
          </a:p>
        </p:txBody>
      </p:sp>
      <p:sp>
        <p:nvSpPr>
          <p:cNvPr id="6" name="Footer Placeholder 5">
            <a:extLst>
              <a:ext uri="{FF2B5EF4-FFF2-40B4-BE49-F238E27FC236}">
                <a16:creationId xmlns:a16="http://schemas.microsoft.com/office/drawing/2014/main" id="{ACCE2842-9DFD-15D6-BB41-A06F3302DC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F47C5-D2FF-D57F-2BB2-A272AE17EA4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345784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BAB43-74C3-F3CA-92D2-6847EBB2F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0B0DD3-5C10-FBA6-EC6F-F7742D892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283D8-4C1D-6268-7D19-8486BE8EF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75E97A-F46B-4642-87DA-5504FE33D45A}" type="datetimeFigureOut">
              <a:rPr lang="en-GB" smtClean="0"/>
              <a:t>31/03/2025</a:t>
            </a:fld>
            <a:endParaRPr lang="en-GB"/>
          </a:p>
        </p:txBody>
      </p:sp>
      <p:sp>
        <p:nvSpPr>
          <p:cNvPr id="5" name="Footer Placeholder 4">
            <a:extLst>
              <a:ext uri="{FF2B5EF4-FFF2-40B4-BE49-F238E27FC236}">
                <a16:creationId xmlns:a16="http://schemas.microsoft.com/office/drawing/2014/main" id="{C7DC0625-B9A2-50BF-657B-6C5AC309C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03B74EB-0FC5-3A63-FE9A-73C1AD9188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1FB9BA-CB0F-441F-8481-ADF63AB817FA}" type="slidenum">
              <a:rPr lang="en-GB" smtClean="0"/>
              <a:t>‹#›</a:t>
            </a:fld>
            <a:endParaRPr lang="en-GB"/>
          </a:p>
        </p:txBody>
      </p:sp>
    </p:spTree>
    <p:extLst>
      <p:ext uri="{BB962C8B-B14F-4D97-AF65-F5344CB8AC3E}">
        <p14:creationId xmlns:p14="http://schemas.microsoft.com/office/powerpoint/2010/main" val="1478293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ra.nhs.uk/approvals-amendments/what-approvals-do-i-need/research-ethics-committee-review/applying-research-ethics-committee/"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researchwhisperer.org/2019/10/29/ethics-application/" TargetMode="External"/><Relationship Id="rId4" Type="http://schemas.openxmlformats.org/officeDocument/2006/relationships/hyperlink" Target="https://www.ukri.org/councils/mrc/facilities-and-resources/find-an-mrc-facility-or-resource/mrc-regulatory-support-centre/understanding-health-research/ethical-approva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E3EB-029A-C4EB-A52C-D6E14E5D2FB5}"/>
              </a:ext>
            </a:extLst>
          </p:cNvPr>
          <p:cNvSpPr>
            <a:spLocks noGrp="1"/>
          </p:cNvSpPr>
          <p:nvPr>
            <p:ph type="ctrTitle"/>
          </p:nvPr>
        </p:nvSpPr>
        <p:spPr>
          <a:xfrm>
            <a:off x="1524000" y="1591407"/>
            <a:ext cx="9144000" cy="2387600"/>
          </a:xfrm>
        </p:spPr>
        <p:txBody>
          <a:bodyPr/>
          <a:lstStyle/>
          <a:p>
            <a:r>
              <a:rPr lang="en-GB" dirty="0"/>
              <a:t>Ethics and Safeguarding Research </a:t>
            </a:r>
          </a:p>
        </p:txBody>
      </p:sp>
      <p:sp>
        <p:nvSpPr>
          <p:cNvPr id="3" name="Subtitle 2">
            <a:extLst>
              <a:ext uri="{FF2B5EF4-FFF2-40B4-BE49-F238E27FC236}">
                <a16:creationId xmlns:a16="http://schemas.microsoft.com/office/drawing/2014/main" id="{13409F30-4D84-1A2C-603B-9669991E06E4}"/>
              </a:ext>
            </a:extLst>
          </p:cNvPr>
          <p:cNvSpPr>
            <a:spLocks noGrp="1"/>
          </p:cNvSpPr>
          <p:nvPr>
            <p:ph type="subTitle" idx="1"/>
          </p:nvPr>
        </p:nvSpPr>
        <p:spPr>
          <a:xfrm>
            <a:off x="1524000" y="4448908"/>
            <a:ext cx="9144000" cy="808892"/>
          </a:xfrm>
        </p:spPr>
        <p:txBody>
          <a:bodyPr/>
          <a:lstStyle/>
          <a:p>
            <a:r>
              <a:rPr lang="en-GB" dirty="0"/>
              <a:t>Gathering Evidence Safely: Cumberland Councils’ Research Governance Framework</a:t>
            </a:r>
          </a:p>
        </p:txBody>
      </p:sp>
      <p:pic>
        <p:nvPicPr>
          <p:cNvPr id="1026" name="Picture 2">
            <a:extLst>
              <a:ext uri="{FF2B5EF4-FFF2-40B4-BE49-F238E27FC236}">
                <a16:creationId xmlns:a16="http://schemas.microsoft.com/office/drawing/2014/main" id="{7BABD249-3F50-B119-87CA-9CC43EE8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lose-up of a sign&#10;&#10;Description automatically generated">
            <a:extLst>
              <a:ext uri="{FF2B5EF4-FFF2-40B4-BE49-F238E27FC236}">
                <a16:creationId xmlns:a16="http://schemas.microsoft.com/office/drawing/2014/main" id="{2EC8F477-F172-012F-5F93-FF8F408C2D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8515" y="357187"/>
            <a:ext cx="74104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D9EBA-AF97-BC58-C5EC-60915A99D1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6D7FDA-C92F-F050-FA19-7664C26D33F8}"/>
              </a:ext>
            </a:extLst>
          </p:cNvPr>
          <p:cNvSpPr>
            <a:spLocks noGrp="1"/>
          </p:cNvSpPr>
          <p:nvPr>
            <p:ph type="title"/>
          </p:nvPr>
        </p:nvSpPr>
        <p:spPr>
          <a:xfrm>
            <a:off x="267929" y="188144"/>
            <a:ext cx="11284974" cy="1325563"/>
          </a:xfrm>
        </p:spPr>
        <p:txBody>
          <a:bodyPr/>
          <a:lstStyle/>
          <a:p>
            <a:r>
              <a:rPr lang="en-GB" dirty="0"/>
              <a:t>More Key Aspects of Safeguarding in Research</a:t>
            </a:r>
          </a:p>
        </p:txBody>
      </p:sp>
      <p:pic>
        <p:nvPicPr>
          <p:cNvPr id="4" name="Picture 2">
            <a:extLst>
              <a:ext uri="{FF2B5EF4-FFF2-40B4-BE49-F238E27FC236}">
                <a16:creationId xmlns:a16="http://schemas.microsoft.com/office/drawing/2014/main" id="{6E82F369-31D7-BED7-D4D5-099554BBC7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3E518428-B31A-16E7-A3AA-43C8F2E7E8B6}"/>
              </a:ext>
            </a:extLst>
          </p:cNvPr>
          <p:cNvSpPr>
            <a:spLocks noGrp="1"/>
          </p:cNvSpPr>
          <p:nvPr>
            <p:ph idx="1"/>
          </p:nvPr>
        </p:nvSpPr>
        <p:spPr>
          <a:xfrm>
            <a:off x="491613" y="1363509"/>
            <a:ext cx="11061290" cy="4351338"/>
          </a:xfrm>
        </p:spPr>
        <p:txBody>
          <a:bodyPr>
            <a:normAutofit/>
          </a:bodyPr>
          <a:lstStyle/>
          <a:p>
            <a:pPr>
              <a:buNone/>
            </a:pPr>
            <a:r>
              <a:rPr lang="en-GB" sz="1600" b="1" dirty="0"/>
              <a:t>5. Monitoring and Support:</a:t>
            </a:r>
          </a:p>
          <a:p>
            <a:pPr marL="0" indent="0">
              <a:buNone/>
            </a:pPr>
            <a:r>
              <a:rPr lang="en-GB" sz="1600" dirty="0"/>
              <a:t>Continuous monitoring of participants during the research is essential to ensure their well-being. If any participant is found to be at risk or in distress, there should be clear procedures in place to offer support or remove them from the study.</a:t>
            </a:r>
          </a:p>
          <a:p>
            <a:pPr>
              <a:buNone/>
            </a:pPr>
            <a:r>
              <a:rPr lang="en-GB" sz="1600" b="1" dirty="0"/>
              <a:t>6. Reporting and Addressing Harm:</a:t>
            </a:r>
          </a:p>
          <a:p>
            <a:pPr marL="0" indent="0">
              <a:buNone/>
            </a:pPr>
            <a:r>
              <a:rPr lang="en-GB" sz="1600" dirty="0"/>
              <a:t>If any harm, unethical </a:t>
            </a:r>
            <a:r>
              <a:rPr lang="en-GB" sz="1600" dirty="0" err="1"/>
              <a:t>behavior</a:t>
            </a:r>
            <a:r>
              <a:rPr lang="en-GB" sz="1600" dirty="0"/>
              <a:t>, or misconduct is detected, safeguarding protocols ensure that such incidents are reported immediately, investigated, and addressed. Researchers have a duty to protect participants from any form of harm or exploitation.</a:t>
            </a:r>
          </a:p>
          <a:p>
            <a:pPr>
              <a:buNone/>
            </a:pPr>
            <a:r>
              <a:rPr lang="en-GB" sz="1600" b="1" dirty="0"/>
              <a:t>7. Ethical Oversight:</a:t>
            </a:r>
          </a:p>
          <a:p>
            <a:pPr marL="0" indent="0">
              <a:buNone/>
            </a:pPr>
            <a:r>
              <a:rPr lang="en-GB" sz="1600" dirty="0"/>
              <a:t>Safeguarding practices are often overseen by ethical review boards or committees (e.g., Institutional Review Boards or Ethics Committees) to ensure the research aligns with ethical standards and laws related to participant protection</a:t>
            </a:r>
          </a:p>
          <a:p>
            <a:pPr marL="0" indent="0">
              <a:buNone/>
            </a:pPr>
            <a:endParaRPr lang="en-GB" sz="1600" dirty="0"/>
          </a:p>
          <a:p>
            <a:pPr marL="0" indent="0" algn="ctr">
              <a:buNone/>
            </a:pPr>
            <a:r>
              <a:rPr lang="en-GB" sz="1600" b="1" dirty="0"/>
              <a:t>safeguarding in research is about ensuring that participants are treated ethically and protected from any potential harm throughout the research process. It is crucial for maintaining the integrity of the research and for ensuring that the rights and well-being of participants are always prioritized.</a:t>
            </a:r>
          </a:p>
        </p:txBody>
      </p:sp>
    </p:spTree>
    <p:extLst>
      <p:ext uri="{BB962C8B-B14F-4D97-AF65-F5344CB8AC3E}">
        <p14:creationId xmlns:p14="http://schemas.microsoft.com/office/powerpoint/2010/main" val="360425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D5762-108F-2EFB-0FC3-BCA5E8E46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E2C3B-710D-F2ED-8EF8-C3C7EF415747}"/>
              </a:ext>
            </a:extLst>
          </p:cNvPr>
          <p:cNvSpPr>
            <a:spLocks noGrp="1"/>
          </p:cNvSpPr>
          <p:nvPr>
            <p:ph type="title"/>
          </p:nvPr>
        </p:nvSpPr>
        <p:spPr/>
        <p:txBody>
          <a:bodyPr/>
          <a:lstStyle/>
          <a:p>
            <a:r>
              <a:rPr lang="en-GB" dirty="0"/>
              <a:t>References/ useful links!</a:t>
            </a:r>
          </a:p>
        </p:txBody>
      </p:sp>
      <p:pic>
        <p:nvPicPr>
          <p:cNvPr id="4" name="Picture 2">
            <a:extLst>
              <a:ext uri="{FF2B5EF4-FFF2-40B4-BE49-F238E27FC236}">
                <a16:creationId xmlns:a16="http://schemas.microsoft.com/office/drawing/2014/main" id="{3CE55004-5DF4-D056-4ECE-64007ED25B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456BEA37-BAD1-85E5-C8C4-B6EA5B20BF91}"/>
              </a:ext>
            </a:extLst>
          </p:cNvPr>
          <p:cNvSpPr>
            <a:spLocks noGrp="1"/>
          </p:cNvSpPr>
          <p:nvPr>
            <p:ph idx="1"/>
          </p:nvPr>
        </p:nvSpPr>
        <p:spPr/>
        <p:txBody>
          <a:bodyPr/>
          <a:lstStyle/>
          <a:p>
            <a:r>
              <a:rPr lang="en-GB" sz="2800" dirty="0">
                <a:hlinkClick r:id="rId3"/>
              </a:rPr>
              <a:t>Applying to a Research Ethics Committee - Health Research Authority</a:t>
            </a:r>
            <a:endParaRPr lang="en-GB" sz="2800" dirty="0"/>
          </a:p>
          <a:p>
            <a:r>
              <a:rPr lang="en-GB" dirty="0">
                <a:hlinkClick r:id="rId4"/>
              </a:rPr>
              <a:t>Ethical approval – UKRI</a:t>
            </a:r>
            <a:endParaRPr lang="en-GB" dirty="0"/>
          </a:p>
          <a:p>
            <a:r>
              <a:rPr lang="en-GB">
                <a:hlinkClick r:id="rId5"/>
              </a:rPr>
              <a:t>How to write a successful ethics application – The Research Whisperer</a:t>
            </a:r>
            <a:endParaRPr lang="en-GB" sz="2800" dirty="0"/>
          </a:p>
          <a:p>
            <a:endParaRPr lang="en-GB" dirty="0"/>
          </a:p>
        </p:txBody>
      </p:sp>
    </p:spTree>
    <p:extLst>
      <p:ext uri="{BB962C8B-B14F-4D97-AF65-F5344CB8AC3E}">
        <p14:creationId xmlns:p14="http://schemas.microsoft.com/office/powerpoint/2010/main" val="96742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F034A-BE09-2873-6B37-4B255197096E}"/>
              </a:ext>
            </a:extLst>
          </p:cNvPr>
          <p:cNvSpPr>
            <a:spLocks noGrp="1"/>
          </p:cNvSpPr>
          <p:nvPr>
            <p:ph type="title"/>
          </p:nvPr>
        </p:nvSpPr>
        <p:spPr>
          <a:xfrm>
            <a:off x="258097" y="165954"/>
            <a:ext cx="10515600" cy="1325563"/>
          </a:xfrm>
        </p:spPr>
        <p:txBody>
          <a:bodyPr/>
          <a:lstStyle/>
          <a:p>
            <a:r>
              <a:rPr lang="en-GB" dirty="0"/>
              <a:t>What is Ethics in Research?</a:t>
            </a:r>
          </a:p>
        </p:txBody>
      </p:sp>
      <p:sp>
        <p:nvSpPr>
          <p:cNvPr id="3" name="Content Placeholder 2">
            <a:extLst>
              <a:ext uri="{FF2B5EF4-FFF2-40B4-BE49-F238E27FC236}">
                <a16:creationId xmlns:a16="http://schemas.microsoft.com/office/drawing/2014/main" id="{92C8F5C7-861D-0372-6DAF-8FA598984D28}"/>
              </a:ext>
            </a:extLst>
          </p:cNvPr>
          <p:cNvSpPr>
            <a:spLocks noGrp="1"/>
          </p:cNvSpPr>
          <p:nvPr>
            <p:ph idx="1"/>
          </p:nvPr>
        </p:nvSpPr>
        <p:spPr>
          <a:xfrm>
            <a:off x="838200" y="1491517"/>
            <a:ext cx="10515600" cy="3631089"/>
          </a:xfrm>
          <a:prstGeom prst="roundRect">
            <a:avLst/>
          </a:prstGeom>
          <a:ln w="28575">
            <a:solidFill>
              <a:schemeClr val="accent1"/>
            </a:solidFill>
          </a:ln>
        </p:spPr>
        <p:style>
          <a:lnRef idx="2">
            <a:schemeClr val="accent6"/>
          </a:lnRef>
          <a:fillRef idx="1">
            <a:schemeClr val="lt1"/>
          </a:fillRef>
          <a:effectRef idx="0">
            <a:schemeClr val="accent6"/>
          </a:effectRef>
          <a:fontRef idx="minor">
            <a:schemeClr val="dk1"/>
          </a:fontRef>
        </p:style>
        <p:txBody>
          <a:bodyPr>
            <a:normAutofit lnSpcReduction="10000"/>
          </a:bodyPr>
          <a:lstStyle/>
          <a:p>
            <a:pPr marL="0" indent="0">
              <a:buNone/>
            </a:pPr>
            <a:r>
              <a:rPr lang="en-GB" dirty="0"/>
              <a:t>Ethics for research is a formal process, which a research study is reviewed and authorised by an ethical review board or committee, to ensure that the study complies with established ethical standards and guidelines. </a:t>
            </a:r>
          </a:p>
          <a:p>
            <a:pPr marL="0" indent="0">
              <a:buNone/>
            </a:pPr>
            <a:endParaRPr lang="en-GB" dirty="0"/>
          </a:p>
          <a:p>
            <a:pPr marL="0" indent="0" algn="ctr">
              <a:buNone/>
            </a:pPr>
            <a:r>
              <a:rPr lang="en-GB" b="1" dirty="0"/>
              <a:t>This process is intended to protect the rights, safety, and well-being of research participants, ensure the integrity of the research, and promote responsible conduct.</a:t>
            </a:r>
            <a:endParaRPr lang="en-GB" sz="4000" b="1" dirty="0"/>
          </a:p>
        </p:txBody>
      </p:sp>
      <p:pic>
        <p:nvPicPr>
          <p:cNvPr id="4" name="Picture 2">
            <a:extLst>
              <a:ext uri="{FF2B5EF4-FFF2-40B4-BE49-F238E27FC236}">
                <a16:creationId xmlns:a16="http://schemas.microsoft.com/office/drawing/2014/main" id="{7E879564-BE32-BA87-6B50-1E207047D5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28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9EFFF282-AC2D-7E26-648D-61FA51F929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D8F0574-26ED-14FC-4080-0F9C16CC25AC}"/>
              </a:ext>
            </a:extLst>
          </p:cNvPr>
          <p:cNvSpPr>
            <a:spLocks noGrp="1"/>
          </p:cNvSpPr>
          <p:nvPr>
            <p:ph type="title"/>
          </p:nvPr>
        </p:nvSpPr>
        <p:spPr>
          <a:xfrm>
            <a:off x="297426" y="247598"/>
            <a:ext cx="10515600" cy="1325563"/>
          </a:xfrm>
        </p:spPr>
        <p:txBody>
          <a:bodyPr/>
          <a:lstStyle/>
          <a:p>
            <a:r>
              <a:rPr lang="en-GB" dirty="0"/>
              <a:t>Why do I Need ‘Ethics’ for a Research Project?</a:t>
            </a:r>
          </a:p>
        </p:txBody>
      </p:sp>
      <p:sp>
        <p:nvSpPr>
          <p:cNvPr id="5" name="Content Placeholder 4">
            <a:extLst>
              <a:ext uri="{FF2B5EF4-FFF2-40B4-BE49-F238E27FC236}">
                <a16:creationId xmlns:a16="http://schemas.microsoft.com/office/drawing/2014/main" id="{69FFF365-4B33-646C-3B47-B8E840C4E362}"/>
              </a:ext>
            </a:extLst>
          </p:cNvPr>
          <p:cNvSpPr>
            <a:spLocks noGrp="1"/>
          </p:cNvSpPr>
          <p:nvPr>
            <p:ph sz="half" idx="1"/>
          </p:nvPr>
        </p:nvSpPr>
        <p:spPr>
          <a:xfrm>
            <a:off x="297426" y="1318999"/>
            <a:ext cx="11520948" cy="4678680"/>
          </a:xfrm>
        </p:spPr>
        <p:txBody>
          <a:bodyPr>
            <a:normAutofit/>
          </a:bodyPr>
          <a:lstStyle/>
          <a:p>
            <a:pPr marL="0" indent="0">
              <a:buNone/>
            </a:pPr>
            <a:r>
              <a:rPr lang="en-GB" sz="2000" dirty="0"/>
              <a:t>Ethical approval is generally required for studies involving:</a:t>
            </a:r>
          </a:p>
          <a:p>
            <a:r>
              <a:rPr lang="en-GB" sz="2000" b="1" dirty="0"/>
              <a:t>Human participants</a:t>
            </a:r>
          </a:p>
          <a:p>
            <a:r>
              <a:rPr lang="en-GB" sz="2000" b="1" dirty="0"/>
              <a:t>Animals</a:t>
            </a:r>
          </a:p>
          <a:p>
            <a:r>
              <a:rPr lang="en-GB" sz="2000" b="1" dirty="0"/>
              <a:t>Sensitive data</a:t>
            </a:r>
          </a:p>
          <a:p>
            <a:r>
              <a:rPr lang="en-GB" sz="2000" b="1" dirty="0"/>
              <a:t>Any research that might impact public health or safety </a:t>
            </a:r>
          </a:p>
          <a:p>
            <a:pPr marL="0" indent="0">
              <a:buNone/>
            </a:pPr>
            <a:r>
              <a:rPr lang="en-GB" sz="2000" dirty="0"/>
              <a:t>You may also need ethics if the subject or method are high risk, if the work is taking place in a health care setting, or if the research findings are going to be published in an academic journal.</a:t>
            </a:r>
          </a:p>
          <a:p>
            <a:pPr marL="0" indent="0">
              <a:buNone/>
            </a:pPr>
            <a:endParaRPr lang="en-GB" sz="2000" dirty="0"/>
          </a:p>
          <a:p>
            <a:pPr marL="0" indent="0">
              <a:buNone/>
            </a:pPr>
            <a:r>
              <a:rPr lang="en-GB" sz="2000" dirty="0"/>
              <a:t>The review process varies depending on the institution, country, and type of research but usually involves submission of a research proposal to an ethics committee (e.g., a Higher Education Institution Review Board, or the Health Research Authority) that assesses the study's ethical aspects before granting approval to proceed.</a:t>
            </a:r>
          </a:p>
        </p:txBody>
      </p:sp>
    </p:spTree>
    <p:extLst>
      <p:ext uri="{BB962C8B-B14F-4D97-AF65-F5344CB8AC3E}">
        <p14:creationId xmlns:p14="http://schemas.microsoft.com/office/powerpoint/2010/main" val="2091158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B9612-927B-9B0F-0405-01DC81D584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0D759-6FAC-9452-461F-1774A0215259}"/>
              </a:ext>
            </a:extLst>
          </p:cNvPr>
          <p:cNvSpPr>
            <a:spLocks noGrp="1"/>
          </p:cNvSpPr>
          <p:nvPr>
            <p:ph type="title"/>
          </p:nvPr>
        </p:nvSpPr>
        <p:spPr>
          <a:xfrm>
            <a:off x="267929" y="188144"/>
            <a:ext cx="10515600" cy="1325563"/>
          </a:xfrm>
        </p:spPr>
        <p:txBody>
          <a:bodyPr/>
          <a:lstStyle/>
          <a:p>
            <a:r>
              <a:rPr lang="en-GB" dirty="0"/>
              <a:t>Key Aspects of Ethics and Ethical Approval</a:t>
            </a:r>
          </a:p>
        </p:txBody>
      </p:sp>
      <p:pic>
        <p:nvPicPr>
          <p:cNvPr id="4" name="Picture 2">
            <a:extLst>
              <a:ext uri="{FF2B5EF4-FFF2-40B4-BE49-F238E27FC236}">
                <a16:creationId xmlns:a16="http://schemas.microsoft.com/office/drawing/2014/main" id="{DA87B541-820D-8776-9602-CAA5717008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0512BBC1-51C7-AAC7-9457-62905300E684}"/>
              </a:ext>
            </a:extLst>
          </p:cNvPr>
          <p:cNvSpPr>
            <a:spLocks noGrp="1"/>
          </p:cNvSpPr>
          <p:nvPr>
            <p:ph idx="1"/>
          </p:nvPr>
        </p:nvSpPr>
        <p:spPr>
          <a:xfrm>
            <a:off x="267929" y="1363509"/>
            <a:ext cx="11656142" cy="4351338"/>
          </a:xfrm>
        </p:spPr>
        <p:txBody>
          <a:bodyPr>
            <a:normAutofit/>
          </a:bodyPr>
          <a:lstStyle/>
          <a:p>
            <a:pPr>
              <a:buFont typeface="+mj-lt"/>
              <a:buAutoNum type="arabicPeriod"/>
            </a:pPr>
            <a:r>
              <a:rPr lang="en-GB" sz="2200" b="1" dirty="0"/>
              <a:t>Informed Consent</a:t>
            </a:r>
            <a:r>
              <a:rPr lang="en-GB" sz="2200" dirty="0"/>
              <a:t>: Ensuring that participants are fully informed about the nature of the study, its purpose, any risks involved, and that they freely consent to participate without any coercion.</a:t>
            </a:r>
          </a:p>
          <a:p>
            <a:pPr>
              <a:buFont typeface="+mj-lt"/>
              <a:buAutoNum type="arabicPeriod"/>
            </a:pPr>
            <a:r>
              <a:rPr lang="en-GB" sz="2200" b="1" dirty="0"/>
              <a:t>Confidentiality and Privacy</a:t>
            </a:r>
            <a:r>
              <a:rPr lang="en-GB" sz="2200" dirty="0"/>
              <a:t>: Ensuring that participants' personal information is kept confidential and that their privacy is respected.</a:t>
            </a:r>
          </a:p>
          <a:p>
            <a:pPr>
              <a:buFont typeface="+mj-lt"/>
              <a:buAutoNum type="arabicPeriod"/>
            </a:pPr>
            <a:r>
              <a:rPr lang="en-GB" sz="2200" b="1" dirty="0"/>
              <a:t>Risk Assessment</a:t>
            </a:r>
            <a:r>
              <a:rPr lang="en-GB" sz="2200" dirty="0"/>
              <a:t>: Evaluating any potential risks to participants, including physical, psychological, or social harm, and taking steps to minimize these risks.</a:t>
            </a:r>
          </a:p>
          <a:p>
            <a:pPr>
              <a:buFont typeface="+mj-lt"/>
              <a:buAutoNum type="arabicPeriod"/>
            </a:pPr>
            <a:r>
              <a:rPr lang="en-GB" sz="2200" b="1" dirty="0"/>
              <a:t>Fairness and Equity</a:t>
            </a:r>
            <a:r>
              <a:rPr lang="en-GB" sz="2200" dirty="0"/>
              <a:t>: Ensuring that the selection of participants is done in a fair manner, without discrimination, and that the benefits of the research are distributed equitably.</a:t>
            </a:r>
          </a:p>
          <a:p>
            <a:pPr>
              <a:buFont typeface="+mj-lt"/>
              <a:buAutoNum type="arabicPeriod"/>
            </a:pPr>
            <a:r>
              <a:rPr lang="en-GB" sz="2200" b="1" dirty="0"/>
              <a:t>Scientific Integrity</a:t>
            </a:r>
            <a:r>
              <a:rPr lang="en-GB" sz="2200" dirty="0"/>
              <a:t>: Ensuring that the research is conducted honestly, accurately, and transparently, with proper analysis and reporting.</a:t>
            </a:r>
          </a:p>
          <a:p>
            <a:endParaRPr lang="en-GB" dirty="0"/>
          </a:p>
        </p:txBody>
      </p:sp>
    </p:spTree>
    <p:extLst>
      <p:ext uri="{BB962C8B-B14F-4D97-AF65-F5344CB8AC3E}">
        <p14:creationId xmlns:p14="http://schemas.microsoft.com/office/powerpoint/2010/main" val="3528867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8F306-7247-22CE-FCDC-8192C8E9F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42E1EC-C9D9-3CA3-B2C7-18A8BDA06321}"/>
              </a:ext>
            </a:extLst>
          </p:cNvPr>
          <p:cNvSpPr>
            <a:spLocks noGrp="1"/>
          </p:cNvSpPr>
          <p:nvPr>
            <p:ph type="title"/>
          </p:nvPr>
        </p:nvSpPr>
        <p:spPr>
          <a:xfrm>
            <a:off x="228600" y="168480"/>
            <a:ext cx="2671916" cy="2663210"/>
          </a:xfrm>
        </p:spPr>
        <p:txBody>
          <a:bodyPr>
            <a:normAutofit/>
          </a:bodyPr>
          <a:lstStyle/>
          <a:p>
            <a:r>
              <a:rPr lang="en-GB" dirty="0"/>
              <a:t>An Overview of the Process</a:t>
            </a:r>
          </a:p>
        </p:txBody>
      </p:sp>
      <p:pic>
        <p:nvPicPr>
          <p:cNvPr id="4" name="Picture 2">
            <a:extLst>
              <a:ext uri="{FF2B5EF4-FFF2-40B4-BE49-F238E27FC236}">
                <a16:creationId xmlns:a16="http://schemas.microsoft.com/office/drawing/2014/main" id="{D5A6A073-CF22-14CC-6BC9-FFE30F342F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03C81120-4FC5-57E1-9487-03CBAFEDE4F3}"/>
              </a:ext>
            </a:extLst>
          </p:cNvPr>
          <p:cNvGraphicFramePr/>
          <p:nvPr>
            <p:extLst>
              <p:ext uri="{D42A27DB-BD31-4B8C-83A1-F6EECF244321}">
                <p14:modId xmlns:p14="http://schemas.microsoft.com/office/powerpoint/2010/main" val="3183486217"/>
              </p:ext>
            </p:extLst>
          </p:nvPr>
        </p:nvGraphicFramePr>
        <p:xfrm>
          <a:off x="3323303" y="371545"/>
          <a:ext cx="8156677" cy="5420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1812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23C55-4FE9-CF9B-6740-05F55D793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ECB7E-3DCA-8435-9FA2-B0E8BB5BA568}"/>
              </a:ext>
            </a:extLst>
          </p:cNvPr>
          <p:cNvSpPr>
            <a:spLocks noGrp="1"/>
          </p:cNvSpPr>
          <p:nvPr>
            <p:ph type="title"/>
          </p:nvPr>
        </p:nvSpPr>
        <p:spPr>
          <a:xfrm>
            <a:off x="228600" y="227475"/>
            <a:ext cx="10515600" cy="745920"/>
          </a:xfrm>
        </p:spPr>
        <p:txBody>
          <a:bodyPr/>
          <a:lstStyle/>
          <a:p>
            <a:r>
              <a:rPr lang="en-GB" dirty="0"/>
              <a:t>Preparation of the Research Proposal</a:t>
            </a:r>
          </a:p>
        </p:txBody>
      </p:sp>
      <p:graphicFrame>
        <p:nvGraphicFramePr>
          <p:cNvPr id="7" name="Diagram 6">
            <a:extLst>
              <a:ext uri="{FF2B5EF4-FFF2-40B4-BE49-F238E27FC236}">
                <a16:creationId xmlns:a16="http://schemas.microsoft.com/office/drawing/2014/main" id="{DD21B271-9A12-0EDD-8973-E0AD0380B06F}"/>
              </a:ext>
            </a:extLst>
          </p:cNvPr>
          <p:cNvGraphicFramePr/>
          <p:nvPr>
            <p:extLst>
              <p:ext uri="{D42A27DB-BD31-4B8C-83A1-F6EECF244321}">
                <p14:modId xmlns:p14="http://schemas.microsoft.com/office/powerpoint/2010/main" val="565853124"/>
              </p:ext>
            </p:extLst>
          </p:nvPr>
        </p:nvGraphicFramePr>
        <p:xfrm>
          <a:off x="228600" y="1337188"/>
          <a:ext cx="11734800" cy="5368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Content Placeholder 8">
            <a:extLst>
              <a:ext uri="{FF2B5EF4-FFF2-40B4-BE49-F238E27FC236}">
                <a16:creationId xmlns:a16="http://schemas.microsoft.com/office/drawing/2014/main" id="{C5556A2A-BB89-6F54-E9E5-C4312C311CFF}"/>
              </a:ext>
            </a:extLst>
          </p:cNvPr>
          <p:cNvSpPr>
            <a:spLocks noGrp="1"/>
          </p:cNvSpPr>
          <p:nvPr>
            <p:ph idx="1"/>
          </p:nvPr>
        </p:nvSpPr>
        <p:spPr>
          <a:xfrm>
            <a:off x="228600" y="836490"/>
            <a:ext cx="11412794" cy="863745"/>
          </a:xfrm>
        </p:spPr>
        <p:txBody>
          <a:bodyPr/>
          <a:lstStyle/>
          <a:p>
            <a:pPr marL="0" indent="0">
              <a:buNone/>
            </a:pPr>
            <a:r>
              <a:rPr lang="en-GB" dirty="0"/>
              <a:t>You need to think of the following questions:</a:t>
            </a:r>
          </a:p>
        </p:txBody>
      </p:sp>
    </p:spTree>
    <p:extLst>
      <p:ext uri="{BB962C8B-B14F-4D97-AF65-F5344CB8AC3E}">
        <p14:creationId xmlns:p14="http://schemas.microsoft.com/office/powerpoint/2010/main" val="182487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BD7B0-FC87-DD05-DCC4-EAEFDF0AA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4E8574-C35E-23BE-5028-6602680865B0}"/>
              </a:ext>
            </a:extLst>
          </p:cNvPr>
          <p:cNvSpPr>
            <a:spLocks noGrp="1"/>
          </p:cNvSpPr>
          <p:nvPr>
            <p:ph type="title"/>
          </p:nvPr>
        </p:nvSpPr>
        <p:spPr>
          <a:xfrm>
            <a:off x="228600" y="227474"/>
            <a:ext cx="10515600" cy="1325563"/>
          </a:xfrm>
        </p:spPr>
        <p:txBody>
          <a:bodyPr/>
          <a:lstStyle/>
          <a:p>
            <a:r>
              <a:rPr lang="en-GB" dirty="0"/>
              <a:t>Ethics Checklist</a:t>
            </a:r>
          </a:p>
        </p:txBody>
      </p:sp>
      <p:pic>
        <p:nvPicPr>
          <p:cNvPr id="4" name="Picture 2">
            <a:extLst>
              <a:ext uri="{FF2B5EF4-FFF2-40B4-BE49-F238E27FC236}">
                <a16:creationId xmlns:a16="http://schemas.microsoft.com/office/drawing/2014/main" id="{B058DDE5-1B1C-F48D-3D8E-80AFDDF100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A0CF4141-B2EC-A793-5897-9F837E0B19C9}"/>
              </a:ext>
            </a:extLst>
          </p:cNvPr>
          <p:cNvSpPr>
            <a:spLocks noGrp="1"/>
          </p:cNvSpPr>
          <p:nvPr>
            <p:ph idx="1"/>
          </p:nvPr>
        </p:nvSpPr>
        <p:spPr>
          <a:xfrm>
            <a:off x="228600" y="1427171"/>
            <a:ext cx="11484077" cy="4918434"/>
          </a:xfrm>
        </p:spPr>
        <p:txBody>
          <a:bodyPr/>
          <a:lstStyle/>
          <a:p>
            <a:pPr marL="0" indent="0">
              <a:buNone/>
            </a:pPr>
            <a:r>
              <a:rPr lang="en-GB" dirty="0"/>
              <a:t>Have you prepared the following documents?</a:t>
            </a:r>
          </a:p>
          <a:p>
            <a:pPr marL="0" indent="0">
              <a:buNone/>
            </a:pPr>
            <a:endParaRPr lang="en-GB" dirty="0"/>
          </a:p>
        </p:txBody>
      </p:sp>
      <p:graphicFrame>
        <p:nvGraphicFramePr>
          <p:cNvPr id="7" name="Diagram 6">
            <a:extLst>
              <a:ext uri="{FF2B5EF4-FFF2-40B4-BE49-F238E27FC236}">
                <a16:creationId xmlns:a16="http://schemas.microsoft.com/office/drawing/2014/main" id="{6ED594B2-E7F2-92CD-8A3D-5CACA28EB487}"/>
              </a:ext>
            </a:extLst>
          </p:cNvPr>
          <p:cNvGraphicFramePr/>
          <p:nvPr/>
        </p:nvGraphicFramePr>
        <p:xfrm>
          <a:off x="1212645" y="2009738"/>
          <a:ext cx="9766710" cy="34210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8757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0F994-F384-D1D1-7FA6-4C73485F1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57603-8F65-9F1B-688E-DB7354ECCB96}"/>
              </a:ext>
            </a:extLst>
          </p:cNvPr>
          <p:cNvSpPr>
            <a:spLocks noGrp="1"/>
          </p:cNvSpPr>
          <p:nvPr>
            <p:ph type="title"/>
          </p:nvPr>
        </p:nvSpPr>
        <p:spPr>
          <a:xfrm>
            <a:off x="199103" y="178312"/>
            <a:ext cx="10515600" cy="1325563"/>
          </a:xfrm>
        </p:spPr>
        <p:txBody>
          <a:bodyPr/>
          <a:lstStyle/>
          <a:p>
            <a:r>
              <a:rPr lang="en-GB" dirty="0"/>
              <a:t>Safeguarding in Research</a:t>
            </a:r>
          </a:p>
        </p:txBody>
      </p:sp>
      <p:pic>
        <p:nvPicPr>
          <p:cNvPr id="4" name="Picture 2">
            <a:extLst>
              <a:ext uri="{FF2B5EF4-FFF2-40B4-BE49-F238E27FC236}">
                <a16:creationId xmlns:a16="http://schemas.microsoft.com/office/drawing/2014/main" id="{EBEA1A47-9399-1516-F91F-CA8D52C9C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8D06DE0A-975B-B168-9A00-A2153C010EDD}"/>
              </a:ext>
            </a:extLst>
          </p:cNvPr>
          <p:cNvSpPr>
            <a:spLocks noGrp="1"/>
          </p:cNvSpPr>
          <p:nvPr>
            <p:ph idx="1"/>
          </p:nvPr>
        </p:nvSpPr>
        <p:spPr>
          <a:xfrm>
            <a:off x="388374" y="1796128"/>
            <a:ext cx="11415251" cy="3355975"/>
          </a:xfrm>
          <a:prstGeom prst="roundRect">
            <a:avLst/>
          </a:prstGeom>
          <a:gradFill>
            <a:gsLst>
              <a:gs pos="0">
                <a:schemeClr val="accent6">
                  <a:satMod val="105000"/>
                  <a:tint val="67000"/>
                  <a:lumMod val="93000"/>
                  <a:lumOff val="7000"/>
                </a:schemeClr>
              </a:gs>
              <a:gs pos="50000">
                <a:schemeClr val="accent6">
                  <a:lumMod val="105000"/>
                  <a:satMod val="103000"/>
                  <a:tint val="73000"/>
                </a:schemeClr>
              </a:gs>
              <a:gs pos="100000">
                <a:schemeClr val="accent6">
                  <a:lumMod val="105000"/>
                  <a:satMod val="109000"/>
                  <a:tint val="81000"/>
                </a:schemeClr>
              </a:gs>
            </a:gsLst>
          </a:gradFill>
          <a:ln w="31750">
            <a:solidFill>
              <a:schemeClr val="accent1"/>
            </a:solidFill>
          </a:ln>
        </p:spPr>
        <p:style>
          <a:lnRef idx="1">
            <a:schemeClr val="accent6"/>
          </a:lnRef>
          <a:fillRef idx="2">
            <a:schemeClr val="accent6"/>
          </a:fillRef>
          <a:effectRef idx="1">
            <a:schemeClr val="accent6"/>
          </a:effectRef>
          <a:fontRef idx="minor">
            <a:schemeClr val="dk1"/>
          </a:fontRef>
        </p:style>
        <p:txBody>
          <a:bodyPr>
            <a:normAutofit/>
          </a:bodyPr>
          <a:lstStyle/>
          <a:p>
            <a:pPr marL="0" indent="0" algn="ctr">
              <a:buNone/>
            </a:pPr>
            <a:r>
              <a:rPr lang="en-GB" dirty="0"/>
              <a:t>Refers to the practices and measures put in place to protect the well-being, rights, and safety of participants involved in research studies. It is especially important in research involving vulnerable groups, such as children, individuals with disabilities, or those in sensitive or high-risk situations. Safeguarding ensures that researchers adhere to ethical principles and legal requirements, and it helps prevent harm, exploitation, or mistreatment of participants.</a:t>
            </a:r>
          </a:p>
        </p:txBody>
      </p:sp>
    </p:spTree>
    <p:extLst>
      <p:ext uri="{BB962C8B-B14F-4D97-AF65-F5344CB8AC3E}">
        <p14:creationId xmlns:p14="http://schemas.microsoft.com/office/powerpoint/2010/main" val="1617543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EC25D-C10C-05E6-AF55-BF8EE939D3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D9339C-BA41-8EFF-C8D1-40FF853230E9}"/>
              </a:ext>
            </a:extLst>
          </p:cNvPr>
          <p:cNvSpPr>
            <a:spLocks noGrp="1"/>
          </p:cNvSpPr>
          <p:nvPr>
            <p:ph type="title"/>
          </p:nvPr>
        </p:nvSpPr>
        <p:spPr>
          <a:xfrm>
            <a:off x="267929" y="188144"/>
            <a:ext cx="10515600" cy="1325563"/>
          </a:xfrm>
        </p:spPr>
        <p:txBody>
          <a:bodyPr/>
          <a:lstStyle/>
          <a:p>
            <a:r>
              <a:rPr lang="en-GB" dirty="0"/>
              <a:t>Key Aspects of Safeguarding in Research</a:t>
            </a:r>
          </a:p>
        </p:txBody>
      </p:sp>
      <p:pic>
        <p:nvPicPr>
          <p:cNvPr id="4" name="Picture 2">
            <a:extLst>
              <a:ext uri="{FF2B5EF4-FFF2-40B4-BE49-F238E27FC236}">
                <a16:creationId xmlns:a16="http://schemas.microsoft.com/office/drawing/2014/main" id="{068EFA14-B1FD-1738-4519-91A80DD90F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BE9BD391-4EB2-10D4-D297-DC1B0F004423}"/>
              </a:ext>
            </a:extLst>
          </p:cNvPr>
          <p:cNvSpPr>
            <a:spLocks noGrp="1"/>
          </p:cNvSpPr>
          <p:nvPr>
            <p:ph idx="1"/>
          </p:nvPr>
        </p:nvSpPr>
        <p:spPr>
          <a:xfrm>
            <a:off x="267929" y="1209368"/>
            <a:ext cx="11656142" cy="4505479"/>
          </a:xfrm>
        </p:spPr>
        <p:txBody>
          <a:bodyPr>
            <a:normAutofit/>
          </a:bodyPr>
          <a:lstStyle/>
          <a:p>
            <a:pPr>
              <a:buNone/>
            </a:pPr>
            <a:r>
              <a:rPr lang="en-GB" sz="1600" b="1" dirty="0"/>
              <a:t>1. Protecting Vulnerable Populations:</a:t>
            </a:r>
          </a:p>
          <a:p>
            <a:pPr marL="0" indent="0">
              <a:buNone/>
            </a:pPr>
            <a:r>
              <a:rPr lang="en-GB" sz="1600" dirty="0"/>
              <a:t>Special care is taken when working with vulnerable groups, such as minors, people with mental health issues, those in clinical settings, or marginalized communities. Safeguards might include additional informed consent processes, monitoring, and ensuring participants’ autonomy and dignity are respected.</a:t>
            </a:r>
          </a:p>
          <a:p>
            <a:pPr>
              <a:buNone/>
            </a:pPr>
            <a:r>
              <a:rPr lang="en-GB" sz="1600" b="1" dirty="0"/>
              <a:t>2. Informed Consent:</a:t>
            </a:r>
          </a:p>
          <a:p>
            <a:pPr marL="0" indent="0">
              <a:buNone/>
            </a:pPr>
            <a:r>
              <a:rPr lang="en-GB" sz="1600" dirty="0"/>
              <a:t>One of the most fundamental aspects of safeguarding is ensuring that participants fully understand the nature, purpose, potential risks, and benefits of the research before agreeing to participate. In cases of vulnerable participants, researchers may need to adapt consent processes to ensure that participants are capable of making an informed decision.</a:t>
            </a:r>
          </a:p>
          <a:p>
            <a:pPr>
              <a:buNone/>
            </a:pPr>
            <a:r>
              <a:rPr lang="en-GB" sz="1600" b="1" dirty="0"/>
              <a:t>3. Risk Minimization:</a:t>
            </a:r>
          </a:p>
          <a:p>
            <a:pPr marL="0" indent="0">
              <a:buNone/>
            </a:pPr>
            <a:r>
              <a:rPr lang="en-GB" sz="1600" dirty="0"/>
              <a:t>Researchers are responsible for identifying and mitigating any potential physical, psychological, emotional, or social risks associated with their research. This includes minimizing discomfort or harm and ensuring the research is conducted in a way that protects participants.</a:t>
            </a:r>
          </a:p>
          <a:p>
            <a:pPr>
              <a:buNone/>
            </a:pPr>
            <a:r>
              <a:rPr lang="en-GB" sz="1600" b="1" dirty="0"/>
              <a:t>4. Confidentiality and Privacy:</a:t>
            </a:r>
          </a:p>
          <a:p>
            <a:pPr marL="0" indent="0">
              <a:buNone/>
            </a:pPr>
            <a:r>
              <a:rPr lang="en-GB" sz="1600" dirty="0"/>
              <a:t>Safeguarding involves protecting the privacy of participants and ensuring that any personal or sensitive data collected during research is stored securely and used responsibly. This helps build trust and reduces the risk of harm or misuse of information.</a:t>
            </a:r>
          </a:p>
        </p:txBody>
      </p:sp>
    </p:spTree>
    <p:extLst>
      <p:ext uri="{BB962C8B-B14F-4D97-AF65-F5344CB8AC3E}">
        <p14:creationId xmlns:p14="http://schemas.microsoft.com/office/powerpoint/2010/main" val="3178168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2" ma:contentTypeDescription="Create a new document." ma:contentTypeScope="" ma:versionID="3a06cf707fb0c347a2283c82b5182abd">
  <xsd:schema xmlns:xsd="http://www.w3.org/2001/XMLSchema" xmlns:xs="http://www.w3.org/2001/XMLSchema" xmlns:p="http://schemas.microsoft.com/office/2006/metadata/properties" xmlns:ns2="5245fe8d-ef49-4d99-8522-886c641dbed7" targetNamespace="http://schemas.microsoft.com/office/2006/metadata/properties" ma:root="true" ma:fieldsID="c32beba2102a1c9f3e1ef13713fe7f2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67F1F84-71B3-4AD4-B578-60436E914770}">
  <ds:schemaRefs>
    <ds:schemaRef ds:uri="http://schemas.microsoft.com/sharepoint/v3/contenttype/forms"/>
  </ds:schemaRefs>
</ds:datastoreItem>
</file>

<file path=customXml/itemProps2.xml><?xml version="1.0" encoding="utf-8"?>
<ds:datastoreItem xmlns:ds="http://schemas.openxmlformats.org/officeDocument/2006/customXml" ds:itemID="{FFCF544A-F09C-4B13-BDE1-AF361C2A47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45fe8d-ef49-4d99-8522-886c641dbe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EDA424-882D-4E97-9C2D-4F8368B00793}">
  <ds:schemaRefs>
    <ds:schemaRef ds:uri="http://purl.org/dc/dcmitype/"/>
    <ds:schemaRef ds:uri="http://schemas.microsoft.com/office/2006/documentManagement/types"/>
    <ds:schemaRef ds:uri="http://schemas.microsoft.com/office/infopath/2007/PartnerControls"/>
    <ds:schemaRef ds:uri="http://www.w3.org/XML/1998/namespace"/>
    <ds:schemaRef ds:uri="5245fe8d-ef49-4d99-8522-886c641dbed7"/>
    <ds:schemaRef ds:uri="http://schemas.microsoft.com/office/2006/metadata/properties"/>
    <ds:schemaRef ds:uri="http://purl.org/dc/elements/1.1/"/>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1566</TotalTime>
  <Words>1127</Words>
  <Application>Microsoft Office PowerPoint</Application>
  <PresentationFormat>Widescreen</PresentationFormat>
  <Paragraphs>69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Ethics and Safeguarding Research </vt:lpstr>
      <vt:lpstr>What is Ethics in Research?</vt:lpstr>
      <vt:lpstr>Why do I Need ‘Ethics’ for a Research Project?</vt:lpstr>
      <vt:lpstr>Key Aspects of Ethics and Ethical Approval</vt:lpstr>
      <vt:lpstr>An Overview of the Process</vt:lpstr>
      <vt:lpstr>Preparation of the Research Proposal</vt:lpstr>
      <vt:lpstr>Ethics Checklist</vt:lpstr>
      <vt:lpstr>Safeguarding in Research</vt:lpstr>
      <vt:lpstr>Key Aspects of Safeguarding in Research</vt:lpstr>
      <vt:lpstr>More Key Aspects of Safeguarding in Research</vt:lpstr>
      <vt:lpstr>References/ useful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Kaz Stuart</dc:creator>
  <cp:lastModifiedBy>Becky Clarke</cp:lastModifiedBy>
  <cp:revision>1</cp:revision>
  <dcterms:created xsi:type="dcterms:W3CDTF">2024-10-30T09:01:45Z</dcterms:created>
  <dcterms:modified xsi:type="dcterms:W3CDTF">2025-03-31T14:40:43Z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2024-10-30T09:04:38Z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20b9b812-537a-44b4-af02-ae635ec1c90c</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y fmtid="{D5CDD505-2E9C-101B-9397-08002B2CF9AE}" pid="10" name="MediaServiceImageTags">
    <vt:lpwstr/>
  </property>
</Properties>
</file>